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84" r:id="rId4"/>
    <p:sldId id="267" r:id="rId5"/>
    <p:sldId id="263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80" r:id="rId17"/>
    <p:sldId id="294" r:id="rId18"/>
    <p:sldId id="282" r:id="rId19"/>
    <p:sldId id="256" r:id="rId20"/>
    <p:sldId id="283" r:id="rId21"/>
    <p:sldId id="307" r:id="rId22"/>
    <p:sldId id="308" r:id="rId23"/>
    <p:sldId id="309" r:id="rId24"/>
    <p:sldId id="310" r:id="rId25"/>
    <p:sldId id="311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58" r:id="rId35"/>
    <p:sldId id="298" r:id="rId36"/>
    <p:sldId id="300" r:id="rId37"/>
    <p:sldId id="301" r:id="rId38"/>
    <p:sldId id="297" r:id="rId39"/>
    <p:sldId id="302" r:id="rId40"/>
    <p:sldId id="303" r:id="rId41"/>
    <p:sldId id="304" r:id="rId42"/>
    <p:sldId id="305" r:id="rId43"/>
    <p:sldId id="295" r:id="rId44"/>
    <p:sldId id="306" r:id="rId45"/>
    <p:sldId id="296" r:id="rId46"/>
    <p:sldId id="2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  <p14:sldId id="279"/>
          </p14:sldIdLst>
        </p14:section>
        <p14:section name="1. What?" id="{1CD9651B-16FD-4C01-A0CF-5AB8C18782EF}">
          <p14:sldIdLst>
            <p14:sldId id="266"/>
            <p14:sldId id="268"/>
            <p14:sldId id="269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3. How" id="{CA39B31D-6F6A-4B66-B644-5DC3396449E8}">
          <p14:sldIdLst>
            <p14:sldId id="280"/>
            <p14:sldId id="294"/>
            <p14:sldId id="282"/>
            <p14:sldId id="256"/>
            <p14:sldId id="283"/>
            <p14:sldId id="307"/>
            <p14:sldId id="308"/>
            <p14:sldId id="309"/>
            <p14:sldId id="310"/>
            <p14:sldId id="31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58"/>
          </p14:sldIdLst>
        </p14:section>
        <p14:section name="4. Result" id="{6D07DB22-EF0A-4424-890A-489F9FC648FA}">
          <p14:sldIdLst>
            <p14:sldId id="298"/>
            <p14:sldId id="300"/>
            <p14:sldId id="301"/>
            <p14:sldId id="297"/>
            <p14:sldId id="302"/>
          </p14:sldIdLst>
        </p14:section>
        <p14:section name="5. In Developing" id="{FBDAE353-D332-4E53-85DA-399853B01ACA}">
          <p14:sldIdLst>
            <p14:sldId id="303"/>
            <p14:sldId id="304"/>
          </p14:sldIdLst>
        </p14:section>
        <p14:section name="6. Future Plan" id="{8D9308A0-FCF8-4600-BD42-81A303EC841D}">
          <p14:sldIdLst>
            <p14:sldId id="305"/>
            <p14:sldId id="295"/>
          </p14:sldIdLst>
        </p14:section>
        <p14:section name="Outro" id="{7C82FE13-F578-4C35-99BE-E1EB2F32DB03}">
          <p14:sldIdLst>
            <p14:sldId id="306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2F5597"/>
    <a:srgbClr val="262626"/>
    <a:srgbClr val="EC4235"/>
    <a:srgbClr val="34A855"/>
    <a:srgbClr val="4385F6"/>
    <a:srgbClr val="FABB08"/>
    <a:srgbClr val="F09456"/>
    <a:srgbClr val="CCFF9E"/>
    <a:srgbClr val="5C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1550" autoAdjust="0"/>
  </p:normalViewPr>
  <p:slideViewPr>
    <p:cSldViewPr snapToGrid="0">
      <p:cViewPr>
        <p:scale>
          <a:sx n="66" d="100"/>
          <a:sy n="66" d="100"/>
        </p:scale>
        <p:origin x="667" y="29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10863-C1A6-418D-AD95-ED4A47C55E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57D5C-BB2A-41E2-91DF-37B509001582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Stage 1: User interface</a:t>
          </a:r>
        </a:p>
      </dgm:t>
    </dgm:pt>
    <dgm:pt modelId="{19275F96-A08B-4757-ABA8-A2EF53D1C25E}" type="sibTrans" cxnId="{D73765CE-4C49-4B3D-BFBA-63B9342DEA8D}">
      <dgm:prSet/>
      <dgm:spPr/>
      <dgm:t>
        <a:bodyPr/>
        <a:lstStyle/>
        <a:p>
          <a:endParaRPr lang="en-US"/>
        </a:p>
      </dgm:t>
    </dgm:pt>
    <dgm:pt modelId="{1B5C58E0-C875-493A-8BF6-5688B9DCE0AB}" type="parTrans" cxnId="{D73765CE-4C49-4B3D-BFBA-63B9342DEA8D}">
      <dgm:prSet/>
      <dgm:spPr/>
      <dgm:t>
        <a:bodyPr/>
        <a:lstStyle/>
        <a:p>
          <a:endParaRPr lang="en-US"/>
        </a:p>
      </dgm:t>
    </dgm:pt>
    <dgm:pt modelId="{B77053C3-F1BB-4670-90E1-9369CF3274FA}">
      <dgm:prSet phldrT="[Text]"/>
      <dgm:spPr>
        <a:solidFill>
          <a:srgbClr val="ED7D31"/>
        </a:solidFill>
        <a:ln>
          <a:solidFill>
            <a:srgbClr val="ED7D31"/>
          </a:solidFill>
        </a:ln>
      </dgm:spPr>
      <dgm:t>
        <a:bodyPr/>
        <a:lstStyle/>
        <a:p>
          <a:r>
            <a:rPr lang="en-US" dirty="0">
              <a:latin typeface="MuseoModerno" pitchFamily="2" charset="0"/>
            </a:rPr>
            <a:t>Stage 2: System execution</a:t>
          </a:r>
        </a:p>
      </dgm:t>
    </dgm:pt>
    <dgm:pt modelId="{1F32AF2A-EC65-4952-8790-63CC0341AFFB}" type="sibTrans" cxnId="{D27C1619-C40F-49E0-AA74-B9DA392BAD5E}">
      <dgm:prSet/>
      <dgm:spPr/>
      <dgm:t>
        <a:bodyPr/>
        <a:lstStyle/>
        <a:p>
          <a:endParaRPr lang="en-US"/>
        </a:p>
      </dgm:t>
    </dgm:pt>
    <dgm:pt modelId="{FD575650-20C1-4CEE-BB72-8D834D523899}" type="parTrans" cxnId="{D27C1619-C40F-49E0-AA74-B9DA392BAD5E}">
      <dgm:prSet/>
      <dgm:spPr/>
      <dgm:t>
        <a:bodyPr/>
        <a:lstStyle/>
        <a:p>
          <a:endParaRPr lang="en-US"/>
        </a:p>
      </dgm:t>
    </dgm:pt>
    <dgm:pt modelId="{CEC5D0A0-9D51-4D39-ADAD-F96311596E5C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>
              <a:latin typeface="MuseoModerno" pitchFamily="2" charset="0"/>
            </a:rPr>
            <a:t>Stage 3: Database association</a:t>
          </a:r>
        </a:p>
      </dgm:t>
    </dgm:pt>
    <dgm:pt modelId="{DDB5B1D4-1A59-400F-9524-46F13A5B098C}" type="sibTrans" cxnId="{E9F1C79D-573D-4F80-AB98-D3AE27B3361D}">
      <dgm:prSet/>
      <dgm:spPr/>
      <dgm:t>
        <a:bodyPr/>
        <a:lstStyle/>
        <a:p>
          <a:endParaRPr lang="en-US"/>
        </a:p>
      </dgm:t>
    </dgm:pt>
    <dgm:pt modelId="{6246D442-3A31-436D-AF7E-9CAB025A78C7}" type="parTrans" cxnId="{E9F1C79D-573D-4F80-AB98-D3AE27B3361D}">
      <dgm:prSet/>
      <dgm:spPr/>
      <dgm:t>
        <a:bodyPr/>
        <a:lstStyle/>
        <a:p>
          <a:endParaRPr lang="en-US"/>
        </a:p>
      </dgm:t>
    </dgm:pt>
    <dgm:pt modelId="{C5E01F4D-2D74-4C7E-950F-FCCE1C5DE4B5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Stage 4: Data receipt</a:t>
          </a:r>
        </a:p>
      </dgm:t>
    </dgm:pt>
    <dgm:pt modelId="{493F6725-A0D9-4953-A734-FBAA645C6DE3}" type="sibTrans" cxnId="{37004FF5-F33B-447B-893A-732DECA3B42F}">
      <dgm:prSet/>
      <dgm:spPr/>
      <dgm:t>
        <a:bodyPr/>
        <a:lstStyle/>
        <a:p>
          <a:endParaRPr lang="en-US"/>
        </a:p>
      </dgm:t>
    </dgm:pt>
    <dgm:pt modelId="{DCF131F9-5853-452A-9EB9-3D87C7C861FC}" type="parTrans" cxnId="{37004FF5-F33B-447B-893A-732DECA3B42F}">
      <dgm:prSet/>
      <dgm:spPr/>
      <dgm:t>
        <a:bodyPr/>
        <a:lstStyle/>
        <a:p>
          <a:endParaRPr lang="en-US"/>
        </a:p>
      </dgm:t>
    </dgm:pt>
    <dgm:pt modelId="{4778B21A-7BC3-4000-BF56-FC87C79226C9}" type="pres">
      <dgm:prSet presAssocID="{6CC10863-C1A6-418D-AD95-ED4A47C55E41}" presName="compositeShape" presStyleCnt="0">
        <dgm:presLayoutVars>
          <dgm:chMax val="7"/>
          <dgm:dir/>
          <dgm:resizeHandles val="exact"/>
        </dgm:presLayoutVars>
      </dgm:prSet>
      <dgm:spPr/>
    </dgm:pt>
    <dgm:pt modelId="{43D7D26C-E8D1-444E-9196-55B56C91F3BB}" type="pres">
      <dgm:prSet presAssocID="{6CC10863-C1A6-418D-AD95-ED4A47C55E41}" presName="wedge1" presStyleLbl="node1" presStyleIdx="0" presStyleCnt="4"/>
      <dgm:spPr/>
    </dgm:pt>
    <dgm:pt modelId="{47DA539E-0464-48E2-B7FD-F43E157EE015}" type="pres">
      <dgm:prSet presAssocID="{6CC10863-C1A6-418D-AD95-ED4A47C55E41}" presName="dummy1a" presStyleCnt="0"/>
      <dgm:spPr/>
    </dgm:pt>
    <dgm:pt modelId="{9143F6FF-8937-4510-AA55-F8683D5A7B06}" type="pres">
      <dgm:prSet presAssocID="{6CC10863-C1A6-418D-AD95-ED4A47C55E41}" presName="dummy1b" presStyleCnt="0"/>
      <dgm:spPr/>
    </dgm:pt>
    <dgm:pt modelId="{E723DB17-5F87-4B5F-81F3-7392F5F5A44A}" type="pres">
      <dgm:prSet presAssocID="{6CC10863-C1A6-418D-AD95-ED4A47C55E4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EDE5E8-731E-497C-BBC3-95BA97D87A33}" type="pres">
      <dgm:prSet presAssocID="{6CC10863-C1A6-418D-AD95-ED4A47C55E41}" presName="wedge2" presStyleLbl="node1" presStyleIdx="1" presStyleCnt="4"/>
      <dgm:spPr/>
    </dgm:pt>
    <dgm:pt modelId="{BB71A777-389F-4EC9-9602-CB002B6CD0D3}" type="pres">
      <dgm:prSet presAssocID="{6CC10863-C1A6-418D-AD95-ED4A47C55E41}" presName="dummy2a" presStyleCnt="0"/>
      <dgm:spPr/>
    </dgm:pt>
    <dgm:pt modelId="{66531B2E-5E8B-4786-98ED-562662F593E9}" type="pres">
      <dgm:prSet presAssocID="{6CC10863-C1A6-418D-AD95-ED4A47C55E41}" presName="dummy2b" presStyleCnt="0"/>
      <dgm:spPr/>
    </dgm:pt>
    <dgm:pt modelId="{EE730462-477E-4568-96B2-B539CE8C9CCA}" type="pres">
      <dgm:prSet presAssocID="{6CC10863-C1A6-418D-AD95-ED4A47C55E4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E37B4D-27CE-4D1B-9FBE-126C922D8131}" type="pres">
      <dgm:prSet presAssocID="{6CC10863-C1A6-418D-AD95-ED4A47C55E41}" presName="wedge3" presStyleLbl="node1" presStyleIdx="2" presStyleCnt="4"/>
      <dgm:spPr/>
    </dgm:pt>
    <dgm:pt modelId="{4696C886-22CD-4517-A331-644638F85E5C}" type="pres">
      <dgm:prSet presAssocID="{6CC10863-C1A6-418D-AD95-ED4A47C55E41}" presName="dummy3a" presStyleCnt="0"/>
      <dgm:spPr/>
    </dgm:pt>
    <dgm:pt modelId="{E789F6D3-7334-4EE7-A75C-6ECF5F76214C}" type="pres">
      <dgm:prSet presAssocID="{6CC10863-C1A6-418D-AD95-ED4A47C55E41}" presName="dummy3b" presStyleCnt="0"/>
      <dgm:spPr/>
    </dgm:pt>
    <dgm:pt modelId="{E4B5DC2A-ADF8-436B-9201-5F3615613505}" type="pres">
      <dgm:prSet presAssocID="{6CC10863-C1A6-418D-AD95-ED4A47C55E4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9979B9-D66F-4BF0-86A8-37A28F94533B}" type="pres">
      <dgm:prSet presAssocID="{6CC10863-C1A6-418D-AD95-ED4A47C55E41}" presName="wedge4" presStyleLbl="node1" presStyleIdx="3" presStyleCnt="4"/>
      <dgm:spPr/>
    </dgm:pt>
    <dgm:pt modelId="{C60E3229-7009-4E9A-9CF1-D8E2AE43100B}" type="pres">
      <dgm:prSet presAssocID="{6CC10863-C1A6-418D-AD95-ED4A47C55E41}" presName="dummy4a" presStyleCnt="0"/>
      <dgm:spPr/>
    </dgm:pt>
    <dgm:pt modelId="{79F2D64E-5B20-47CD-9D17-EF828243053C}" type="pres">
      <dgm:prSet presAssocID="{6CC10863-C1A6-418D-AD95-ED4A47C55E41}" presName="dummy4b" presStyleCnt="0"/>
      <dgm:spPr/>
    </dgm:pt>
    <dgm:pt modelId="{A99D7F76-259A-4B7D-A401-8DDF25F948A4}" type="pres">
      <dgm:prSet presAssocID="{6CC10863-C1A6-418D-AD95-ED4A47C55E4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19978F-02B8-4F2A-89CC-5FB2F68265E1}" type="pres">
      <dgm:prSet presAssocID="{19275F96-A08B-4757-ABA8-A2EF53D1C25E}" presName="arrowWedge1" presStyleLbl="fgSibTrans2D1" presStyleIdx="0" presStyleCnt="4"/>
      <dgm:spPr/>
    </dgm:pt>
    <dgm:pt modelId="{5DD84730-73AF-44BA-B9DA-7DE703B86D8F}" type="pres">
      <dgm:prSet presAssocID="{1F32AF2A-EC65-4952-8790-63CC0341AFFB}" presName="arrowWedge2" presStyleLbl="fgSibTrans2D1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079849F2-300B-42EE-8BCA-70500F79EA0F}" type="pres">
      <dgm:prSet presAssocID="{DDB5B1D4-1A59-400F-9524-46F13A5B098C}" presName="arrowWedge3" presStyleLbl="fgSibTrans2D1" presStyleIdx="2" presStyleCnt="4"/>
      <dgm:spPr>
        <a:solidFill>
          <a:schemeClr val="accent4">
            <a:lumMod val="60000"/>
            <a:lumOff val="40000"/>
          </a:schemeClr>
        </a:solidFill>
      </dgm:spPr>
    </dgm:pt>
    <dgm:pt modelId="{6BC80F2D-C01E-4C58-898B-09A757E22AE4}" type="pres">
      <dgm:prSet presAssocID="{493F6725-A0D9-4953-A734-FBAA645C6DE3}" presName="arrowWedge4" presStyleLbl="fgSibTrans2D1" presStyleIdx="3" presStyleCnt="4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27C1619-C40F-49E0-AA74-B9DA392BAD5E}" srcId="{6CC10863-C1A6-418D-AD95-ED4A47C55E41}" destId="{B77053C3-F1BB-4670-90E1-9369CF3274FA}" srcOrd="1" destOrd="0" parTransId="{FD575650-20C1-4CEE-BB72-8D834D523899}" sibTransId="{1F32AF2A-EC65-4952-8790-63CC0341AFFB}"/>
    <dgm:cxn modelId="{16400739-0A7A-4200-B34F-A56BAAB3F398}" type="presOf" srcId="{B77053C3-F1BB-4670-90E1-9369CF3274FA}" destId="{EE730462-477E-4568-96B2-B539CE8C9CCA}" srcOrd="1" destOrd="0" presId="urn:microsoft.com/office/officeart/2005/8/layout/cycle8"/>
    <dgm:cxn modelId="{8700B149-9F2A-41A8-8D8C-E506C991E157}" type="presOf" srcId="{B77053C3-F1BB-4670-90E1-9369CF3274FA}" destId="{20EDE5E8-731E-497C-BBC3-95BA97D87A33}" srcOrd="0" destOrd="0" presId="urn:microsoft.com/office/officeart/2005/8/layout/cycle8"/>
    <dgm:cxn modelId="{F710F76B-8D91-4710-9A13-39B5517F436B}" type="presOf" srcId="{6CC10863-C1A6-418D-AD95-ED4A47C55E41}" destId="{4778B21A-7BC3-4000-BF56-FC87C79226C9}" srcOrd="0" destOrd="0" presId="urn:microsoft.com/office/officeart/2005/8/layout/cycle8"/>
    <dgm:cxn modelId="{061AD77B-4400-40B3-AB4B-083A6CC39365}" type="presOf" srcId="{CEC5D0A0-9D51-4D39-ADAD-F96311596E5C}" destId="{38E37B4D-27CE-4D1B-9FBE-126C922D8131}" srcOrd="0" destOrd="0" presId="urn:microsoft.com/office/officeart/2005/8/layout/cycle8"/>
    <dgm:cxn modelId="{29C4BE83-71CF-42AD-BD3B-7DA3FBC56005}" type="presOf" srcId="{CEC5D0A0-9D51-4D39-ADAD-F96311596E5C}" destId="{E4B5DC2A-ADF8-436B-9201-5F3615613505}" srcOrd="1" destOrd="0" presId="urn:microsoft.com/office/officeart/2005/8/layout/cycle8"/>
    <dgm:cxn modelId="{FAC2A38B-44A9-40A3-B77B-F237613DFA8B}" type="presOf" srcId="{C5E01F4D-2D74-4C7E-950F-FCCE1C5DE4B5}" destId="{B89979B9-D66F-4BF0-86A8-37A28F94533B}" srcOrd="0" destOrd="0" presId="urn:microsoft.com/office/officeart/2005/8/layout/cycle8"/>
    <dgm:cxn modelId="{E9F1C79D-573D-4F80-AB98-D3AE27B3361D}" srcId="{6CC10863-C1A6-418D-AD95-ED4A47C55E41}" destId="{CEC5D0A0-9D51-4D39-ADAD-F96311596E5C}" srcOrd="2" destOrd="0" parTransId="{6246D442-3A31-436D-AF7E-9CAB025A78C7}" sibTransId="{DDB5B1D4-1A59-400F-9524-46F13A5B098C}"/>
    <dgm:cxn modelId="{14C57BB3-6338-49FA-9FBB-DAFD810B88AF}" type="presOf" srcId="{C5E01F4D-2D74-4C7E-950F-FCCE1C5DE4B5}" destId="{A99D7F76-259A-4B7D-A401-8DDF25F948A4}" srcOrd="1" destOrd="0" presId="urn:microsoft.com/office/officeart/2005/8/layout/cycle8"/>
    <dgm:cxn modelId="{F74604C2-30EE-4F4B-9159-A9E969A739FE}" type="presOf" srcId="{88957D5C-BB2A-41E2-91DF-37B509001582}" destId="{E723DB17-5F87-4B5F-81F3-7392F5F5A44A}" srcOrd="1" destOrd="0" presId="urn:microsoft.com/office/officeart/2005/8/layout/cycle8"/>
    <dgm:cxn modelId="{D73765CE-4C49-4B3D-BFBA-63B9342DEA8D}" srcId="{6CC10863-C1A6-418D-AD95-ED4A47C55E41}" destId="{88957D5C-BB2A-41E2-91DF-37B509001582}" srcOrd="0" destOrd="0" parTransId="{1B5C58E0-C875-493A-8BF6-5688B9DCE0AB}" sibTransId="{19275F96-A08B-4757-ABA8-A2EF53D1C25E}"/>
    <dgm:cxn modelId="{B69AEAD1-1A12-4FB6-BED9-E4E79698B3CA}" type="presOf" srcId="{88957D5C-BB2A-41E2-91DF-37B509001582}" destId="{43D7D26C-E8D1-444E-9196-55B56C91F3BB}" srcOrd="0" destOrd="0" presId="urn:microsoft.com/office/officeart/2005/8/layout/cycle8"/>
    <dgm:cxn modelId="{37004FF5-F33B-447B-893A-732DECA3B42F}" srcId="{6CC10863-C1A6-418D-AD95-ED4A47C55E41}" destId="{C5E01F4D-2D74-4C7E-950F-FCCE1C5DE4B5}" srcOrd="3" destOrd="0" parTransId="{DCF131F9-5853-452A-9EB9-3D87C7C861FC}" sibTransId="{493F6725-A0D9-4953-A734-FBAA645C6DE3}"/>
    <dgm:cxn modelId="{3D15D75E-9374-47ED-B07F-DA88FB12FC88}" type="presParOf" srcId="{4778B21A-7BC3-4000-BF56-FC87C79226C9}" destId="{43D7D26C-E8D1-444E-9196-55B56C91F3BB}" srcOrd="0" destOrd="0" presId="urn:microsoft.com/office/officeart/2005/8/layout/cycle8"/>
    <dgm:cxn modelId="{AF72D772-4D18-4C49-AA16-138AA3E38F4F}" type="presParOf" srcId="{4778B21A-7BC3-4000-BF56-FC87C79226C9}" destId="{47DA539E-0464-48E2-B7FD-F43E157EE015}" srcOrd="1" destOrd="0" presId="urn:microsoft.com/office/officeart/2005/8/layout/cycle8"/>
    <dgm:cxn modelId="{C7A65ACE-C2B7-4F05-B712-118EEC9B7BCE}" type="presParOf" srcId="{4778B21A-7BC3-4000-BF56-FC87C79226C9}" destId="{9143F6FF-8937-4510-AA55-F8683D5A7B06}" srcOrd="2" destOrd="0" presId="urn:microsoft.com/office/officeart/2005/8/layout/cycle8"/>
    <dgm:cxn modelId="{E854213B-D4F9-4B76-AD7A-68117E045ED1}" type="presParOf" srcId="{4778B21A-7BC3-4000-BF56-FC87C79226C9}" destId="{E723DB17-5F87-4B5F-81F3-7392F5F5A44A}" srcOrd="3" destOrd="0" presId="urn:microsoft.com/office/officeart/2005/8/layout/cycle8"/>
    <dgm:cxn modelId="{D6A9BC9A-1D82-4E14-AE7F-FCBF601834A4}" type="presParOf" srcId="{4778B21A-7BC3-4000-BF56-FC87C79226C9}" destId="{20EDE5E8-731E-497C-BBC3-95BA97D87A33}" srcOrd="4" destOrd="0" presId="urn:microsoft.com/office/officeart/2005/8/layout/cycle8"/>
    <dgm:cxn modelId="{CE7B90E9-1332-4A32-9BB6-6ECAD6D6C9D0}" type="presParOf" srcId="{4778B21A-7BC3-4000-BF56-FC87C79226C9}" destId="{BB71A777-389F-4EC9-9602-CB002B6CD0D3}" srcOrd="5" destOrd="0" presId="urn:microsoft.com/office/officeart/2005/8/layout/cycle8"/>
    <dgm:cxn modelId="{5AA447BA-3526-4CF9-B95E-7B1EA387FC99}" type="presParOf" srcId="{4778B21A-7BC3-4000-BF56-FC87C79226C9}" destId="{66531B2E-5E8B-4786-98ED-562662F593E9}" srcOrd="6" destOrd="0" presId="urn:microsoft.com/office/officeart/2005/8/layout/cycle8"/>
    <dgm:cxn modelId="{DBDB5895-701A-4AE1-BA8B-07F73952DF51}" type="presParOf" srcId="{4778B21A-7BC3-4000-BF56-FC87C79226C9}" destId="{EE730462-477E-4568-96B2-B539CE8C9CCA}" srcOrd="7" destOrd="0" presId="urn:microsoft.com/office/officeart/2005/8/layout/cycle8"/>
    <dgm:cxn modelId="{5A4D09BC-C4AE-4614-A919-5890C651A191}" type="presParOf" srcId="{4778B21A-7BC3-4000-BF56-FC87C79226C9}" destId="{38E37B4D-27CE-4D1B-9FBE-126C922D8131}" srcOrd="8" destOrd="0" presId="urn:microsoft.com/office/officeart/2005/8/layout/cycle8"/>
    <dgm:cxn modelId="{77A319EB-4221-4A12-A3AA-6AC9938FF298}" type="presParOf" srcId="{4778B21A-7BC3-4000-BF56-FC87C79226C9}" destId="{4696C886-22CD-4517-A331-644638F85E5C}" srcOrd="9" destOrd="0" presId="urn:microsoft.com/office/officeart/2005/8/layout/cycle8"/>
    <dgm:cxn modelId="{0D816502-BE45-4327-9DC6-3B21A26A524F}" type="presParOf" srcId="{4778B21A-7BC3-4000-BF56-FC87C79226C9}" destId="{E789F6D3-7334-4EE7-A75C-6ECF5F76214C}" srcOrd="10" destOrd="0" presId="urn:microsoft.com/office/officeart/2005/8/layout/cycle8"/>
    <dgm:cxn modelId="{F04A55E5-76B0-4046-9EF2-04CAF5BC7D5F}" type="presParOf" srcId="{4778B21A-7BC3-4000-BF56-FC87C79226C9}" destId="{E4B5DC2A-ADF8-436B-9201-5F3615613505}" srcOrd="11" destOrd="0" presId="urn:microsoft.com/office/officeart/2005/8/layout/cycle8"/>
    <dgm:cxn modelId="{AE6DE6E3-06F6-4DF0-A03A-F72F785580D0}" type="presParOf" srcId="{4778B21A-7BC3-4000-BF56-FC87C79226C9}" destId="{B89979B9-D66F-4BF0-86A8-37A28F94533B}" srcOrd="12" destOrd="0" presId="urn:microsoft.com/office/officeart/2005/8/layout/cycle8"/>
    <dgm:cxn modelId="{FBE6DE40-0C89-49BF-8439-C3536A7A4FDF}" type="presParOf" srcId="{4778B21A-7BC3-4000-BF56-FC87C79226C9}" destId="{C60E3229-7009-4E9A-9CF1-D8E2AE43100B}" srcOrd="13" destOrd="0" presId="urn:microsoft.com/office/officeart/2005/8/layout/cycle8"/>
    <dgm:cxn modelId="{BD2AD919-83ED-4F4D-9B02-897FB80F79B0}" type="presParOf" srcId="{4778B21A-7BC3-4000-BF56-FC87C79226C9}" destId="{79F2D64E-5B20-47CD-9D17-EF828243053C}" srcOrd="14" destOrd="0" presId="urn:microsoft.com/office/officeart/2005/8/layout/cycle8"/>
    <dgm:cxn modelId="{3A9275BE-4CEA-4264-846E-88EF91D46CC4}" type="presParOf" srcId="{4778B21A-7BC3-4000-BF56-FC87C79226C9}" destId="{A99D7F76-259A-4B7D-A401-8DDF25F948A4}" srcOrd="15" destOrd="0" presId="urn:microsoft.com/office/officeart/2005/8/layout/cycle8"/>
    <dgm:cxn modelId="{D88A24E9-20A8-4098-9B86-5C516CBFE323}" type="presParOf" srcId="{4778B21A-7BC3-4000-BF56-FC87C79226C9}" destId="{4019978F-02B8-4F2A-89CC-5FB2F68265E1}" srcOrd="16" destOrd="0" presId="urn:microsoft.com/office/officeart/2005/8/layout/cycle8"/>
    <dgm:cxn modelId="{E7AC68B0-3A0B-42C0-A309-1C58B04DEA86}" type="presParOf" srcId="{4778B21A-7BC3-4000-BF56-FC87C79226C9}" destId="{5DD84730-73AF-44BA-B9DA-7DE703B86D8F}" srcOrd="17" destOrd="0" presId="urn:microsoft.com/office/officeart/2005/8/layout/cycle8"/>
    <dgm:cxn modelId="{CE93A120-0EE6-4EB5-8BFE-1603BC93C3C9}" type="presParOf" srcId="{4778B21A-7BC3-4000-BF56-FC87C79226C9}" destId="{079849F2-300B-42EE-8BCA-70500F79EA0F}" srcOrd="18" destOrd="0" presId="urn:microsoft.com/office/officeart/2005/8/layout/cycle8"/>
    <dgm:cxn modelId="{CCD3C2B7-9C4D-433B-91E6-47C6D0BC5FA0}" type="presParOf" srcId="{4778B21A-7BC3-4000-BF56-FC87C79226C9}" destId="{6BC80F2D-C01E-4C58-898B-09A757E22AE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D26C-E8D1-444E-9196-55B56C91F3BB}">
      <dsp:nvSpPr>
        <dsp:cNvPr id="0" name=""/>
        <dsp:cNvSpPr/>
      </dsp:nvSpPr>
      <dsp:spPr>
        <a:xfrm>
          <a:off x="1203308" y="270609"/>
          <a:ext cx="3678791" cy="367879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1: User interface</a:t>
          </a:r>
        </a:p>
      </dsp:txBody>
      <dsp:txXfrm>
        <a:off x="3156133" y="1033083"/>
        <a:ext cx="1357649" cy="1007288"/>
      </dsp:txXfrm>
    </dsp:sp>
    <dsp:sp modelId="{20EDE5E8-731E-497C-BBC3-95BA97D87A33}">
      <dsp:nvSpPr>
        <dsp:cNvPr id="0" name=""/>
        <dsp:cNvSpPr/>
      </dsp:nvSpPr>
      <dsp:spPr>
        <a:xfrm>
          <a:off x="1203308" y="394112"/>
          <a:ext cx="3678791" cy="3678791"/>
        </a:xfrm>
        <a:prstGeom prst="pie">
          <a:avLst>
            <a:gd name="adj1" fmla="val 0"/>
            <a:gd name="adj2" fmla="val 5400000"/>
          </a:avLst>
        </a:prstGeom>
        <a:solidFill>
          <a:srgbClr val="ED7D31"/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2: System execution</a:t>
          </a:r>
        </a:p>
      </dsp:txBody>
      <dsp:txXfrm>
        <a:off x="3156133" y="2303142"/>
        <a:ext cx="1357649" cy="1007288"/>
      </dsp:txXfrm>
    </dsp:sp>
    <dsp:sp modelId="{38E37B4D-27CE-4D1B-9FBE-126C922D8131}">
      <dsp:nvSpPr>
        <dsp:cNvPr id="0" name=""/>
        <dsp:cNvSpPr/>
      </dsp:nvSpPr>
      <dsp:spPr>
        <a:xfrm>
          <a:off x="1079805" y="394112"/>
          <a:ext cx="3678791" cy="3678791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MuseoModerno" pitchFamily="2" charset="0"/>
            </a:rPr>
            <a:t>Stage 3: Database association</a:t>
          </a:r>
        </a:p>
      </dsp:txBody>
      <dsp:txXfrm>
        <a:off x="1448123" y="2303142"/>
        <a:ext cx="1357649" cy="1007288"/>
      </dsp:txXfrm>
    </dsp:sp>
    <dsp:sp modelId="{B89979B9-D66F-4BF0-86A8-37A28F94533B}">
      <dsp:nvSpPr>
        <dsp:cNvPr id="0" name=""/>
        <dsp:cNvSpPr/>
      </dsp:nvSpPr>
      <dsp:spPr>
        <a:xfrm>
          <a:off x="1079805" y="270609"/>
          <a:ext cx="3678791" cy="3678791"/>
        </a:xfrm>
        <a:prstGeom prst="pie">
          <a:avLst>
            <a:gd name="adj1" fmla="val 10800000"/>
            <a:gd name="adj2" fmla="val 1620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Stage 4: Data receipt</a:t>
          </a:r>
        </a:p>
      </dsp:txBody>
      <dsp:txXfrm>
        <a:off x="1448123" y="1033083"/>
        <a:ext cx="1357649" cy="1007288"/>
      </dsp:txXfrm>
    </dsp:sp>
    <dsp:sp modelId="{4019978F-02B8-4F2A-89CC-5FB2F68265E1}">
      <dsp:nvSpPr>
        <dsp:cNvPr id="0" name=""/>
        <dsp:cNvSpPr/>
      </dsp:nvSpPr>
      <dsp:spPr>
        <a:xfrm>
          <a:off x="975573" y="42875"/>
          <a:ext cx="4134261" cy="413426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4730-73AF-44BA-B9DA-7DE703B86D8F}">
      <dsp:nvSpPr>
        <dsp:cNvPr id="0" name=""/>
        <dsp:cNvSpPr/>
      </dsp:nvSpPr>
      <dsp:spPr>
        <a:xfrm>
          <a:off x="975573" y="166377"/>
          <a:ext cx="4134261" cy="413426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9F2-300B-42EE-8BCA-70500F79EA0F}">
      <dsp:nvSpPr>
        <dsp:cNvPr id="0" name=""/>
        <dsp:cNvSpPr/>
      </dsp:nvSpPr>
      <dsp:spPr>
        <a:xfrm>
          <a:off x="852071" y="166377"/>
          <a:ext cx="4134261" cy="413426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80F2D-C01E-4C58-898B-09A757E22AE4}">
      <dsp:nvSpPr>
        <dsp:cNvPr id="0" name=""/>
        <dsp:cNvSpPr/>
      </dsp:nvSpPr>
      <dsp:spPr>
        <a:xfrm>
          <a:off x="852071" y="42875"/>
          <a:ext cx="4134261" cy="413426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Score Team from NHH High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Score’s hierarchical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4 main functions, which are search, suggestion, </a:t>
            </a:r>
            <a:r>
              <a:rPr lang="en-US" sz="1200" kern="1200">
                <a:latin typeface="MuseoModerno" pitchFamily="2" charset="0"/>
              </a:rPr>
              <a:t>Analysis &amp; Visualization and Report. </a:t>
            </a:r>
            <a:r>
              <a:rPr lang="en-US"/>
              <a:t>Each function has its branches: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Search function: we are able to search by using keywords: School name, School type,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suggestion, you can get recommendation base on scores and location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Analysis &amp; Visualization point out the correlation of figures and their meaning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Report section provides different kinds of flexible ranking and general statistic. Finally, we can export gathered data in multiple formats such as PDF or Excel for our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programming languages which we use to build Score website: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HTML, CSS for website appearance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Javascript, PHP for handling data from user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MySQL for database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Python for reconstructing data from images to .csv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the Diagram of how Score works:</a:t>
            </a:r>
          </a:p>
          <a:p>
            <a:pPr marL="171450" indent="-171450">
              <a:buFontTx/>
              <a:buChar char="-"/>
            </a:pPr>
            <a:r>
              <a:rPr lang="en-US"/>
              <a:t>First, the system receives keywords from user</a:t>
            </a:r>
          </a:p>
          <a:p>
            <a:pPr marL="171450" indent="-171450">
              <a:buFontTx/>
              <a:buChar char="-"/>
            </a:pPr>
            <a:r>
              <a:rPr lang="en-US"/>
              <a:t>Then they will be arranged in the logical way and sent to database server as packaged data</a:t>
            </a:r>
          </a:p>
          <a:p>
            <a:pPr marL="171450" indent="-171450">
              <a:buFontTx/>
              <a:buChar char="-"/>
            </a:pPr>
            <a:r>
              <a:rPr lang="en-US"/>
              <a:t>After running Queries on database, the system gets data and rearrange it into tables and graphs</a:t>
            </a:r>
          </a:p>
          <a:p>
            <a:pPr marL="171450" indent="-171450">
              <a:buFontTx/>
              <a:buChar char="-"/>
            </a:pPr>
            <a:r>
              <a:rPr lang="en-US"/>
              <a:t>Following that the frontend will stylize the layout and user interface. And that is what User can experience on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collected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is planned into tables with careful calculation to avoid excess data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2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/>
              <a:t>With relationship, the queries get data in multiple tables quickly and accurately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additional data is collated with the main table to ensure accuracy even though entered in different tables.</a:t>
            </a:r>
            <a:endParaRPr lang="en-US" sz="4000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4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2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b="0">
                <a:effectLst/>
              </a:rPr>
              <a:t>These are tables of database, their structures and datas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is an open source project that aims to make it easier to choose a high school for parents and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2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don't use demo data, which doesn't give accurate analysis results. We download 10th-grade entrance exam scores data as images in Ho Chi Minh City from 2015 to the present and plan on the tables.</a:t>
            </a: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7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>
                <a:effectLst/>
              </a:rPr>
              <a:t>In the first step, We </a:t>
            </a:r>
            <a:r>
              <a:rPr lang="en-US" b="1">
                <a:effectLst/>
              </a:rPr>
              <a:t>don’t</a:t>
            </a:r>
            <a:r>
              <a:rPr lang="en-US" b="0">
                <a:effectLst/>
              </a:rPr>
              <a:t> have the opportunity to collect raw data; therefore, we rely mostly on </a:t>
            </a:r>
            <a:r>
              <a:rPr lang="en-US" b="1">
                <a:effectLst/>
              </a:rPr>
              <a:t>data as images </a:t>
            </a:r>
            <a:r>
              <a:rPr lang="en-US" b="0">
                <a:effectLst/>
              </a:rPr>
              <a:t>on discrete websites. Then we use </a:t>
            </a:r>
            <a:r>
              <a:rPr lang="en-US" b="1">
                <a:effectLst/>
              </a:rPr>
              <a:t>OCR software</a:t>
            </a:r>
            <a:r>
              <a:rPr lang="en-US" b="0">
                <a:effectLst/>
              </a:rPr>
              <a:t>, known as Optical character recognition, which converts images into </a:t>
            </a:r>
            <a:r>
              <a:rPr lang="en-US" b="1">
                <a:effectLst/>
              </a:rPr>
              <a:t>raw data in .csv format</a:t>
            </a:r>
            <a:r>
              <a:rPr lang="en-US" b="0">
                <a:effectLst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second step, we use </a:t>
            </a:r>
            <a:r>
              <a:rPr lang="en-US" b="1">
                <a:effectLst/>
              </a:rPr>
              <a:t>Python program </a:t>
            </a:r>
            <a:r>
              <a:rPr lang="en-US" b="0">
                <a:effectLst/>
              </a:rPr>
              <a:t>to organize the data, so that it is </a:t>
            </a:r>
            <a:r>
              <a:rPr lang="en-US" b="1">
                <a:effectLst/>
              </a:rPr>
              <a:t>compatible</a:t>
            </a:r>
            <a:r>
              <a:rPr lang="en-US" b="0">
                <a:effectLst/>
              </a:rPr>
              <a:t> with the analysed table’s structure in our database. The result of this is that thousands of lines of data are organized </a:t>
            </a:r>
            <a:r>
              <a:rPr lang="en-US" b="1">
                <a:effectLst/>
              </a:rPr>
              <a:t>correctly and quickly</a:t>
            </a:r>
            <a:r>
              <a:rPr lang="en-US" b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third step, we </a:t>
            </a:r>
            <a:r>
              <a:rPr lang="en-US" b="1">
                <a:effectLst/>
              </a:rPr>
              <a:t>import arranged data into tables</a:t>
            </a:r>
            <a:r>
              <a:rPr lang="en-US" b="0">
                <a:effectLst/>
              </a:rPr>
              <a:t> which have the same structure.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fourth step, the </a:t>
            </a:r>
            <a:r>
              <a:rPr lang="en-US" b="1">
                <a:effectLst/>
              </a:rPr>
              <a:t>queries</a:t>
            </a:r>
            <a:r>
              <a:rPr lang="en-US" b="0">
                <a:effectLst/>
              </a:rPr>
              <a:t> get datas from database and display them in </a:t>
            </a:r>
            <a:r>
              <a:rPr lang="en-US" b="1">
                <a:effectLst/>
              </a:rPr>
              <a:t>website</a:t>
            </a:r>
            <a:r>
              <a:rPr lang="en-US" b="0">
                <a:effectLst/>
              </a:rPr>
              <a:t> whenever user send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1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some functions that are executed well in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expect to intergrate Google maps into website so as to give more details about location and support user decision.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4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planning to add administrator page for our website so that the manager can adjust directly on database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particular, users will have access to many different data analysis functions with a web interface that is both simple and easy to understand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do? The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is an important milestone because </a:t>
            </a:r>
            <a:r>
              <a:rPr lang="en-US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is both decisive for all three years of high school and serves as the foundation for the National High School Exam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Currently,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scores are publicly posted on information pages, but only stop at images or discrete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the lookup as well as the comparison of points between schools takes a long time, making it difficult for parents to make the right decisions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Score was born and developed to support users: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 admission scores data for the years from 2015 to the present and perform in the most visual way.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data analysis functions (sorting, statistics, filtering, ranking,…) so that users quickly grasp the meaning and correlation of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suggestions for selecting schools based on score estimates and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5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01153" y="2623691"/>
            <a:ext cx="718969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- 10th grade entrance exam scores are publicly posted on information pages, but only stop at </a:t>
            </a:r>
            <a:r>
              <a:rPr lang="en-US" b="1">
                <a:solidFill>
                  <a:srgbClr val="2F5597"/>
                </a:solidFill>
              </a:rPr>
              <a:t>images </a:t>
            </a:r>
            <a:r>
              <a:rPr lang="en-US"/>
              <a:t>or </a:t>
            </a:r>
            <a:r>
              <a:rPr lang="en-US" b="1">
                <a:solidFill>
                  <a:srgbClr val="2F5597"/>
                </a:solidFill>
              </a:rPr>
              <a:t>discrete data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822" y="4433051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C3D122D4-202F-BA9C-3385-24686C534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779" y="44330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295525" y="2623691"/>
            <a:ext cx="760095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The lookup as well as the comparison of points between schools takes a long time, making it </a:t>
            </a:r>
            <a:r>
              <a:rPr lang="en-US" b="1">
                <a:solidFill>
                  <a:srgbClr val="2F5597"/>
                </a:solidFill>
              </a:rPr>
              <a:t>difficult to make the right decisions</a:t>
            </a:r>
          </a:p>
        </p:txBody>
      </p:sp>
      <p:pic>
        <p:nvPicPr>
          <p:cNvPr id="12" name="Graphic 11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62635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1265674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Therefore, </a:t>
            </a:r>
            <a:r>
              <a:rPr lang="en-US"/>
              <a:t>Score</a:t>
            </a:r>
            <a:r>
              <a:rPr lang="en-US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789272" y="3287534"/>
            <a:ext cx="6716428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Scores data from </a:t>
            </a:r>
            <a:r>
              <a:rPr lang="en-US" b="1">
                <a:solidFill>
                  <a:srgbClr val="2F5597"/>
                </a:solidFill>
              </a:rPr>
              <a:t>2015</a:t>
            </a:r>
            <a:r>
              <a:rPr lang="en-US"/>
              <a:t> to </a:t>
            </a:r>
            <a:r>
              <a:rPr lang="en-US" b="1">
                <a:solidFill>
                  <a:srgbClr val="2F5597"/>
                </a:solidFill>
              </a:rPr>
              <a:t>present</a:t>
            </a:r>
            <a:r>
              <a:rPr lang="en-US" b="1"/>
              <a:t> </a:t>
            </a:r>
            <a:r>
              <a:rPr lang="en-US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789271" y="4207815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Analysis functions </a:t>
            </a:r>
            <a:r>
              <a:rPr lang="en-US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789271" y="4812305"/>
            <a:ext cx="6716429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Give suggestions for selecting schools </a:t>
            </a:r>
            <a:r>
              <a:rPr lang="en-US" b="1">
                <a:solidFill>
                  <a:srgbClr val="2F5597"/>
                </a:solidFill>
              </a:rPr>
              <a:t>based on score estimates and location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3066713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pic>
        <p:nvPicPr>
          <p:cNvPr id="32" name="Side bar video">
            <a:hlinkClick r:id="" action="ppaction://media"/>
            <a:extLst>
              <a:ext uri="{FF2B5EF4-FFF2-40B4-BE49-F238E27FC236}">
                <a16:creationId xmlns:a16="http://schemas.microsoft.com/office/drawing/2014/main" id="{B0FEE562-CF5F-D521-9335-1818CED2CA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1773.6666"/>
                  </p14:bmkLst>
                </p14:media>
              </p:ext>
            </p:extLst>
          </p:nvPr>
        </p:nvPicPr>
        <p:blipFill rotWithShape="1">
          <a:blip r:embed="rId6"/>
          <a:srcRect b="8333"/>
          <a:stretch/>
        </p:blipFill>
        <p:spPr>
          <a:xfrm>
            <a:off x="7856736" y="3173277"/>
            <a:ext cx="3502152" cy="180745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9E53B-5840-8D3B-B86B-EC5BA12173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7856736" y="3173803"/>
            <a:ext cx="3493008" cy="1806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153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7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7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" grpId="0"/>
      <p:bldP spid="4" grpId="0"/>
      <p:bldP spid="7" grpId="0"/>
    </p:bldLst>
  </p:timing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09973" y="2644170"/>
            <a:ext cx="797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75924" y="1302837"/>
            <a:ext cx="40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How is</a:t>
            </a:r>
            <a:r>
              <a:rPr lang="en-US"/>
              <a:t> 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19515B0D-8F4F-27C0-0A8A-1DE1695D1CF1}"/>
              </a:ext>
            </a:extLst>
          </p:cNvPr>
          <p:cNvSpPr/>
          <p:nvPr/>
        </p:nvSpPr>
        <p:spPr>
          <a:xfrm>
            <a:off x="160866" y="4298801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Details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1FB1728F-DAAD-9813-D071-49B330F1D74D}"/>
              </a:ext>
            </a:extLst>
          </p:cNvPr>
          <p:cNvSpPr/>
          <p:nvPr/>
        </p:nvSpPr>
        <p:spPr>
          <a:xfrm>
            <a:off x="160866" y="3558192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Functions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879B4508-6C35-BE5E-8861-6C75513A578F}"/>
              </a:ext>
            </a:extLst>
          </p:cNvPr>
          <p:cNvSpPr/>
          <p:nvPr/>
        </p:nvSpPr>
        <p:spPr>
          <a:xfrm>
            <a:off x="160866" y="2841200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kern="1200">
              <a:latin typeface="MuseoModerno" pitchFamily="2" charset="0"/>
            </a:endParaRP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45A16B60-6FC0-103A-54FD-9D076463B573}"/>
              </a:ext>
            </a:extLst>
          </p:cNvPr>
          <p:cNvSpPr/>
          <p:nvPr/>
        </p:nvSpPr>
        <p:spPr>
          <a:xfrm>
            <a:off x="7100049" y="2883544"/>
            <a:ext cx="1728577" cy="423593"/>
          </a:xfrm>
          <a:custGeom>
            <a:avLst/>
            <a:gdLst>
              <a:gd name="connsiteX0" fmla="*/ 0 w 1728577"/>
              <a:gd name="connsiteY0" fmla="*/ 42359 h 423593"/>
              <a:gd name="connsiteX1" fmla="*/ 42359 w 1728577"/>
              <a:gd name="connsiteY1" fmla="*/ 0 h 423593"/>
              <a:gd name="connsiteX2" fmla="*/ 1686218 w 1728577"/>
              <a:gd name="connsiteY2" fmla="*/ 0 h 423593"/>
              <a:gd name="connsiteX3" fmla="*/ 1728577 w 1728577"/>
              <a:gd name="connsiteY3" fmla="*/ 42359 h 423593"/>
              <a:gd name="connsiteX4" fmla="*/ 1728577 w 1728577"/>
              <a:gd name="connsiteY4" fmla="*/ 381234 h 423593"/>
              <a:gd name="connsiteX5" fmla="*/ 1686218 w 1728577"/>
              <a:gd name="connsiteY5" fmla="*/ 423593 h 423593"/>
              <a:gd name="connsiteX6" fmla="*/ 42359 w 1728577"/>
              <a:gd name="connsiteY6" fmla="*/ 423593 h 423593"/>
              <a:gd name="connsiteX7" fmla="*/ 0 w 1728577"/>
              <a:gd name="connsiteY7" fmla="*/ 381234 h 423593"/>
              <a:gd name="connsiteX8" fmla="*/ 0 w 1728577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577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686218" y="0"/>
                </a:lnTo>
                <a:cubicBezTo>
                  <a:pt x="1709612" y="0"/>
                  <a:pt x="1728577" y="18965"/>
                  <a:pt x="1728577" y="42359"/>
                </a:cubicBezTo>
                <a:lnTo>
                  <a:pt x="1728577" y="381234"/>
                </a:lnTo>
                <a:cubicBezTo>
                  <a:pt x="1728577" y="404628"/>
                  <a:pt x="1709612" y="423593"/>
                  <a:pt x="1686218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87" tIns="119087" rIns="119087" bIns="11908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latin typeface="MuseoModerno" pitchFamily="2" charset="0"/>
              </a:rPr>
              <a:t>Score</a:t>
            </a:r>
            <a:endParaRPr lang="en-US" sz="2800" kern="1200" dirty="0">
              <a:latin typeface="MuseoModerno" pitchFamily="2" charset="0"/>
            </a:endParaRP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CE231F04-1647-B6B5-B42D-9C21909DD4DB}"/>
              </a:ext>
            </a:extLst>
          </p:cNvPr>
          <p:cNvSpPr/>
          <p:nvPr/>
        </p:nvSpPr>
        <p:spPr>
          <a:xfrm>
            <a:off x="4866813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97524" y="0"/>
                </a:moveTo>
                <a:lnTo>
                  <a:pt x="3097524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F48839DE-C28C-DCBE-B008-9616F3231322}"/>
              </a:ext>
            </a:extLst>
          </p:cNvPr>
          <p:cNvSpPr/>
          <p:nvPr/>
        </p:nvSpPr>
        <p:spPr>
          <a:xfrm>
            <a:off x="4406496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C73C5BFC-E191-2B32-6FE3-BF7F70B17E0C}"/>
              </a:ext>
            </a:extLst>
          </p:cNvPr>
          <p:cNvSpPr/>
          <p:nvPr/>
        </p:nvSpPr>
        <p:spPr>
          <a:xfrm>
            <a:off x="4040807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17392A91-291D-3EA3-1C46-54EB0DDAFB03}"/>
              </a:ext>
            </a:extLst>
          </p:cNvPr>
          <p:cNvSpPr/>
          <p:nvPr/>
        </p:nvSpPr>
        <p:spPr>
          <a:xfrm>
            <a:off x="3723112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15" name="Free-form: Shape 14">
            <a:extLst>
              <a:ext uri="{FF2B5EF4-FFF2-40B4-BE49-F238E27FC236}">
                <a16:creationId xmlns:a16="http://schemas.microsoft.com/office/drawing/2014/main" id="{4D1D442F-B06B-3347-F6DF-D9B61BA53116}"/>
              </a:ext>
            </a:extLst>
          </p:cNvPr>
          <p:cNvSpPr/>
          <p:nvPr/>
        </p:nvSpPr>
        <p:spPr>
          <a:xfrm>
            <a:off x="4821093" y="4024145"/>
            <a:ext cx="91440" cy="3113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5691"/>
                </a:lnTo>
                <a:lnTo>
                  <a:pt x="45739" y="155691"/>
                </a:lnTo>
                <a:lnTo>
                  <a:pt x="45739" y="31138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91E6AC-93C4-1A39-BD0A-16E6CC95A8AA}"/>
              </a:ext>
            </a:extLst>
          </p:cNvPr>
          <p:cNvSpPr/>
          <p:nvPr/>
        </p:nvSpPr>
        <p:spPr>
          <a:xfrm>
            <a:off x="4549138" y="4335528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type</a:t>
            </a: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1F872F23-E6B9-3357-40AC-0A2BB1FAD7E9}"/>
              </a:ext>
            </a:extLst>
          </p:cNvPr>
          <p:cNvSpPr/>
          <p:nvPr/>
        </p:nvSpPr>
        <p:spPr>
          <a:xfrm>
            <a:off x="4866813" y="4024145"/>
            <a:ext cx="866627" cy="3135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6795"/>
                </a:lnTo>
                <a:lnTo>
                  <a:pt x="866627" y="156795"/>
                </a:lnTo>
                <a:lnTo>
                  <a:pt x="866627" y="31359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8D4D2174-2845-9FA4-F2C9-04D164CB22D2}"/>
              </a:ext>
            </a:extLst>
          </p:cNvPr>
          <p:cNvSpPr/>
          <p:nvPr/>
        </p:nvSpPr>
        <p:spPr>
          <a:xfrm>
            <a:off x="5415746" y="4337735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Year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2FD7EBD-353B-A2E0-BFA6-17C3832EA729}"/>
              </a:ext>
            </a:extLst>
          </p:cNvPr>
          <p:cNvSpPr/>
          <p:nvPr/>
        </p:nvSpPr>
        <p:spPr>
          <a:xfrm>
            <a:off x="6931830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32508" y="0"/>
                </a:moveTo>
                <a:lnTo>
                  <a:pt x="1032508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BD287FCB-7164-2D20-548C-1A8BBDE0ABC6}"/>
              </a:ext>
            </a:extLst>
          </p:cNvPr>
          <p:cNvSpPr/>
          <p:nvPr/>
        </p:nvSpPr>
        <p:spPr>
          <a:xfrm>
            <a:off x="6328229" y="3600551"/>
            <a:ext cx="1207202" cy="423593"/>
          </a:xfrm>
          <a:custGeom>
            <a:avLst/>
            <a:gdLst>
              <a:gd name="connsiteX0" fmla="*/ 0 w 1207202"/>
              <a:gd name="connsiteY0" fmla="*/ 42359 h 423593"/>
              <a:gd name="connsiteX1" fmla="*/ 42359 w 1207202"/>
              <a:gd name="connsiteY1" fmla="*/ 0 h 423593"/>
              <a:gd name="connsiteX2" fmla="*/ 1164843 w 1207202"/>
              <a:gd name="connsiteY2" fmla="*/ 0 h 423593"/>
              <a:gd name="connsiteX3" fmla="*/ 1207202 w 1207202"/>
              <a:gd name="connsiteY3" fmla="*/ 42359 h 423593"/>
              <a:gd name="connsiteX4" fmla="*/ 1207202 w 1207202"/>
              <a:gd name="connsiteY4" fmla="*/ 381234 h 423593"/>
              <a:gd name="connsiteX5" fmla="*/ 1164843 w 1207202"/>
              <a:gd name="connsiteY5" fmla="*/ 423593 h 423593"/>
              <a:gd name="connsiteX6" fmla="*/ 42359 w 1207202"/>
              <a:gd name="connsiteY6" fmla="*/ 423593 h 423593"/>
              <a:gd name="connsiteX7" fmla="*/ 0 w 1207202"/>
              <a:gd name="connsiteY7" fmla="*/ 381234 h 423593"/>
              <a:gd name="connsiteX8" fmla="*/ 0 w 1207202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202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164843" y="0"/>
                </a:lnTo>
                <a:cubicBezTo>
                  <a:pt x="1188237" y="0"/>
                  <a:pt x="1207202" y="18965"/>
                  <a:pt x="1207202" y="42359"/>
                </a:cubicBezTo>
                <a:lnTo>
                  <a:pt x="1207202" y="381234"/>
                </a:lnTo>
                <a:cubicBezTo>
                  <a:pt x="1207202" y="404628"/>
                  <a:pt x="1188237" y="423593"/>
                  <a:pt x="1164843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C8705766-9814-5012-F185-B06E69070FA3}"/>
              </a:ext>
            </a:extLst>
          </p:cNvPr>
          <p:cNvSpPr/>
          <p:nvPr/>
        </p:nvSpPr>
        <p:spPr>
          <a:xfrm>
            <a:off x="6524583" y="4024145"/>
            <a:ext cx="40724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7246" y="0"/>
                </a:moveTo>
                <a:lnTo>
                  <a:pt x="40724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7ECBF9-A2B3-3C2A-E7DC-DACC7A2ECD25}"/>
              </a:ext>
            </a:extLst>
          </p:cNvPr>
          <p:cNvSpPr/>
          <p:nvPr/>
        </p:nvSpPr>
        <p:spPr>
          <a:xfrm>
            <a:off x="620688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27" name="Free-form: Shape 26">
            <a:extLst>
              <a:ext uri="{FF2B5EF4-FFF2-40B4-BE49-F238E27FC236}">
                <a16:creationId xmlns:a16="http://schemas.microsoft.com/office/drawing/2014/main" id="{6D88F261-9888-8599-3CD7-2F18F5F4D168}"/>
              </a:ext>
            </a:extLst>
          </p:cNvPr>
          <p:cNvSpPr/>
          <p:nvPr/>
        </p:nvSpPr>
        <p:spPr>
          <a:xfrm>
            <a:off x="6931830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8B622C1A-DEC8-F60B-E1CF-3C4AA0DE5087}"/>
              </a:ext>
            </a:extLst>
          </p:cNvPr>
          <p:cNvSpPr/>
          <p:nvPr/>
        </p:nvSpPr>
        <p:spPr>
          <a:xfrm>
            <a:off x="702713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Location base</a:t>
            </a:r>
          </a:p>
        </p:txBody>
      </p:sp>
      <p:sp>
        <p:nvSpPr>
          <p:cNvPr id="29" name="Free-form: Shape 28">
            <a:extLst>
              <a:ext uri="{FF2B5EF4-FFF2-40B4-BE49-F238E27FC236}">
                <a16:creationId xmlns:a16="http://schemas.microsoft.com/office/drawing/2014/main" id="{6EB5E213-B982-8EBC-7DCE-D385265FFF12}"/>
              </a:ext>
            </a:extLst>
          </p:cNvPr>
          <p:cNvSpPr/>
          <p:nvPr/>
        </p:nvSpPr>
        <p:spPr>
          <a:xfrm>
            <a:off x="7964338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1032508" y="146707"/>
                </a:lnTo>
                <a:lnTo>
                  <a:pt x="1032508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83B9B1D9-46E5-A156-6BB7-75F30896A82F}"/>
              </a:ext>
            </a:extLst>
          </p:cNvPr>
          <p:cNvSpPr/>
          <p:nvPr/>
        </p:nvSpPr>
        <p:spPr>
          <a:xfrm>
            <a:off x="8444006" y="3600551"/>
            <a:ext cx="1105679" cy="423593"/>
          </a:xfrm>
          <a:custGeom>
            <a:avLst/>
            <a:gdLst>
              <a:gd name="connsiteX0" fmla="*/ 0 w 1105679"/>
              <a:gd name="connsiteY0" fmla="*/ 42359 h 423593"/>
              <a:gd name="connsiteX1" fmla="*/ 42359 w 1105679"/>
              <a:gd name="connsiteY1" fmla="*/ 0 h 423593"/>
              <a:gd name="connsiteX2" fmla="*/ 1063320 w 1105679"/>
              <a:gd name="connsiteY2" fmla="*/ 0 h 423593"/>
              <a:gd name="connsiteX3" fmla="*/ 1105679 w 1105679"/>
              <a:gd name="connsiteY3" fmla="*/ 42359 h 423593"/>
              <a:gd name="connsiteX4" fmla="*/ 1105679 w 1105679"/>
              <a:gd name="connsiteY4" fmla="*/ 381234 h 423593"/>
              <a:gd name="connsiteX5" fmla="*/ 1063320 w 1105679"/>
              <a:gd name="connsiteY5" fmla="*/ 423593 h 423593"/>
              <a:gd name="connsiteX6" fmla="*/ 42359 w 1105679"/>
              <a:gd name="connsiteY6" fmla="*/ 423593 h 423593"/>
              <a:gd name="connsiteX7" fmla="*/ 0 w 1105679"/>
              <a:gd name="connsiteY7" fmla="*/ 381234 h 423593"/>
              <a:gd name="connsiteX8" fmla="*/ 0 w 110567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67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063320" y="0"/>
                </a:lnTo>
                <a:cubicBezTo>
                  <a:pt x="1086714" y="0"/>
                  <a:pt x="1105679" y="18965"/>
                  <a:pt x="1105679" y="42359"/>
                </a:cubicBezTo>
                <a:lnTo>
                  <a:pt x="1105679" y="381234"/>
                </a:lnTo>
                <a:cubicBezTo>
                  <a:pt x="1105679" y="404628"/>
                  <a:pt x="1086714" y="423593"/>
                  <a:pt x="106332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31" name="Free-form: Shape 30">
            <a:extLst>
              <a:ext uri="{FF2B5EF4-FFF2-40B4-BE49-F238E27FC236}">
                <a16:creationId xmlns:a16="http://schemas.microsoft.com/office/drawing/2014/main" id="{4CB2A282-988C-BAA3-3E39-088D27E97351}"/>
              </a:ext>
            </a:extLst>
          </p:cNvPr>
          <p:cNvSpPr/>
          <p:nvPr/>
        </p:nvSpPr>
        <p:spPr>
          <a:xfrm>
            <a:off x="8170840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-form: Shape 31">
            <a:extLst>
              <a:ext uri="{FF2B5EF4-FFF2-40B4-BE49-F238E27FC236}">
                <a16:creationId xmlns:a16="http://schemas.microsoft.com/office/drawing/2014/main" id="{DDD22B2B-6B0D-8C5F-BE88-F9E5825381D5}"/>
              </a:ext>
            </a:extLst>
          </p:cNvPr>
          <p:cNvSpPr/>
          <p:nvPr/>
        </p:nvSpPr>
        <p:spPr>
          <a:xfrm>
            <a:off x="7853145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34" name="Free-form: Shape 33">
            <a:extLst>
              <a:ext uri="{FF2B5EF4-FFF2-40B4-BE49-F238E27FC236}">
                <a16:creationId xmlns:a16="http://schemas.microsoft.com/office/drawing/2014/main" id="{B03A620C-9328-42DE-64CE-C623EA3BF77C}"/>
              </a:ext>
            </a:extLst>
          </p:cNvPr>
          <p:cNvSpPr/>
          <p:nvPr/>
        </p:nvSpPr>
        <p:spPr>
          <a:xfrm>
            <a:off x="8951126" y="4024145"/>
            <a:ext cx="91440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B40A9C57-3755-AFB4-0F8D-502640E5CAD6}"/>
              </a:ext>
            </a:extLst>
          </p:cNvPr>
          <p:cNvSpPr/>
          <p:nvPr/>
        </p:nvSpPr>
        <p:spPr>
          <a:xfrm>
            <a:off x="867915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37" name="Free-form: Shape 36">
            <a:extLst>
              <a:ext uri="{FF2B5EF4-FFF2-40B4-BE49-F238E27FC236}">
                <a16:creationId xmlns:a16="http://schemas.microsoft.com/office/drawing/2014/main" id="{4CCDFD50-9C03-E0E8-4876-1312FC99FA15}"/>
              </a:ext>
            </a:extLst>
          </p:cNvPr>
          <p:cNvSpPr/>
          <p:nvPr/>
        </p:nvSpPr>
        <p:spPr>
          <a:xfrm>
            <a:off x="8996846" y="4024145"/>
            <a:ext cx="852711" cy="3096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4819"/>
                </a:lnTo>
                <a:lnTo>
                  <a:pt x="852711" y="154819"/>
                </a:lnTo>
                <a:lnTo>
                  <a:pt x="852711" y="3096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0F92A9CA-B88A-739A-930A-04EBF2745455}"/>
              </a:ext>
            </a:extLst>
          </p:cNvPr>
          <p:cNvSpPr/>
          <p:nvPr/>
        </p:nvSpPr>
        <p:spPr>
          <a:xfrm>
            <a:off x="9531863" y="4333783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Filtering </a:t>
            </a:r>
          </a:p>
        </p:txBody>
      </p:sp>
      <p:sp>
        <p:nvSpPr>
          <p:cNvPr id="39" name="Free-form: Shape 38">
            <a:extLst>
              <a:ext uri="{FF2B5EF4-FFF2-40B4-BE49-F238E27FC236}">
                <a16:creationId xmlns:a16="http://schemas.microsoft.com/office/drawing/2014/main" id="{C672A6AA-2883-96AF-FB83-E3926A0FC330}"/>
              </a:ext>
            </a:extLst>
          </p:cNvPr>
          <p:cNvSpPr/>
          <p:nvPr/>
        </p:nvSpPr>
        <p:spPr>
          <a:xfrm>
            <a:off x="7964338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3097524" y="146707"/>
                </a:lnTo>
                <a:lnTo>
                  <a:pt x="3097524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05394C2E-0E2B-9AE8-E103-DBC8F23BFAAA}"/>
              </a:ext>
            </a:extLst>
          </p:cNvPr>
          <p:cNvSpPr/>
          <p:nvPr/>
        </p:nvSpPr>
        <p:spPr>
          <a:xfrm>
            <a:off x="10601545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9B41F5AE-6C95-DE70-E74F-5B2D55A33F7B}"/>
              </a:ext>
            </a:extLst>
          </p:cNvPr>
          <p:cNvSpPr/>
          <p:nvPr/>
        </p:nvSpPr>
        <p:spPr>
          <a:xfrm>
            <a:off x="10648859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3003" y="0"/>
                </a:moveTo>
                <a:lnTo>
                  <a:pt x="413003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B17FEEBB-7912-F3AB-AEDC-99335FB10C4D}"/>
              </a:ext>
            </a:extLst>
          </p:cNvPr>
          <p:cNvSpPr/>
          <p:nvPr/>
        </p:nvSpPr>
        <p:spPr>
          <a:xfrm>
            <a:off x="10331164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44" name="Free-form: Shape 43">
            <a:extLst>
              <a:ext uri="{FF2B5EF4-FFF2-40B4-BE49-F238E27FC236}">
                <a16:creationId xmlns:a16="http://schemas.microsoft.com/office/drawing/2014/main" id="{9D27ED15-1FBA-218B-6499-514D83153935}"/>
              </a:ext>
            </a:extLst>
          </p:cNvPr>
          <p:cNvSpPr/>
          <p:nvPr/>
        </p:nvSpPr>
        <p:spPr>
          <a:xfrm>
            <a:off x="11061863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20883FB6-3B07-74AA-F035-0707F6CAF110}"/>
              </a:ext>
            </a:extLst>
          </p:cNvPr>
          <p:cNvSpPr/>
          <p:nvPr/>
        </p:nvSpPr>
        <p:spPr>
          <a:xfrm>
            <a:off x="1115717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General</a:t>
            </a:r>
            <a:r>
              <a:rPr lang="en-US" sz="700" kern="1200" baseline="0" dirty="0">
                <a:latin typeface="MuseoModerno" pitchFamily="2" charset="0"/>
              </a:rPr>
              <a:t> statistics</a:t>
            </a:r>
            <a:endParaRPr lang="en-US" sz="7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1" grpId="0" animBg="1"/>
      <p:bldP spid="14" grpId="0" animBg="1"/>
      <p:bldP spid="17" grpId="0" animBg="1"/>
      <p:bldP spid="21" grpId="0" animBg="1"/>
      <p:bldP spid="23" grpId="0" animBg="1"/>
      <p:bldP spid="26" grpId="0" animBg="1"/>
      <p:bldP spid="28" grpId="0" animBg="1"/>
      <p:bldP spid="30" grpId="0" animBg="1"/>
      <p:bldP spid="32" grpId="0" animBg="1"/>
      <p:bldP spid="35" grpId="0" animBg="1"/>
      <p:bldP spid="38" grpId="0" animBg="1"/>
      <p:bldP spid="41" grpId="0" animBg="1"/>
      <p:bldP spid="43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847324" y="1302837"/>
            <a:ext cx="44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What languages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used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" b="97925" l="4053" r="91785">
                        <a14:foregroundMark x1="10186" y1="16183" x2="16429" y2="9129"/>
                        <a14:foregroundMark x1="16429" y1="9129" x2="12596" y2="28631"/>
                        <a14:foregroundMark x1="12596" y1="28631" x2="24535" y2="57676"/>
                        <a14:foregroundMark x1="24535" y1="57676" x2="9310" y2="54357"/>
                        <a14:foregroundMark x1="9310" y1="54357" x2="20920" y2="81743"/>
                        <a14:foregroundMark x1="20920" y1="81743" x2="21468" y2="80913"/>
                        <a14:foregroundMark x1="9529" y1="46888" x2="10296" y2="24066"/>
                        <a14:foregroundMark x1="10296" y1="24066" x2="4600" y2="12033"/>
                        <a14:foregroundMark x1="4600" y1="12033" x2="16539" y2="16183"/>
                        <a14:foregroundMark x1="16539" y1="16183" x2="27054" y2="10788"/>
                        <a14:foregroundMark x1="27054" y1="10788" x2="21687" y2="17842"/>
                        <a14:foregroundMark x1="8215" y1="24896" x2="7338" y2="8299"/>
                        <a14:foregroundMark x1="7338" y1="8299" x2="14239" y2="12863"/>
                        <a14:foregroundMark x1="14239" y1="12863" x2="10843" y2="10373"/>
                        <a14:foregroundMark x1="9639" y1="49793" x2="8762" y2="22407"/>
                        <a14:foregroundMark x1="8762" y1="22407" x2="6353" y2="8299"/>
                        <a14:foregroundMark x1="6353" y1="8299" x2="6353" y2="10788"/>
                        <a14:foregroundMark x1="8324" y1="8299" x2="8324" y2="8299"/>
                        <a14:foregroundMark x1="4710" y1="8714" x2="18072" y2="4564"/>
                        <a14:foregroundMark x1="18072" y1="4564" x2="18182" y2="4979"/>
                        <a14:foregroundMark x1="9639" y1="8299" x2="5586" y2="7469"/>
                        <a14:foregroundMark x1="7558" y1="45643" x2="8215" y2="65145"/>
                        <a14:foregroundMark x1="8215" y1="65145" x2="9529" y2="47303"/>
                        <a14:foregroundMark x1="9529" y1="47303" x2="6243" y2="84647"/>
                        <a14:foregroundMark x1="6243" y1="84647" x2="21030" y2="73859"/>
                        <a14:foregroundMark x1="21030" y1="73859" x2="18620" y2="87552"/>
                        <a14:foregroundMark x1="18620" y1="87552" x2="22344" y2="78838"/>
                        <a14:foregroundMark x1="22344" y1="78838" x2="25958" y2="51867"/>
                        <a14:foregroundMark x1="25958" y1="51867" x2="21358" y2="23237"/>
                        <a14:foregroundMark x1="21358" y1="23237" x2="20920" y2="50622"/>
                        <a14:foregroundMark x1="20920" y1="50622" x2="20153" y2="59751"/>
                        <a14:foregroundMark x1="7119" y1="7469" x2="10515" y2="10373"/>
                        <a14:foregroundMark x1="7777" y1="7054" x2="9419" y2="7884"/>
                        <a14:foregroundMark x1="5696" y1="9129" x2="6024" y2="7884"/>
                        <a14:foregroundMark x1="8324" y1="9544" x2="7119" y2="7469"/>
                        <a14:foregroundMark x1="5805" y1="7469" x2="767" y2="2905"/>
                        <a14:foregroundMark x1="767" y1="2905" x2="6134" y2="4979"/>
                        <a14:foregroundMark x1="6134" y1="4979" x2="9639" y2="415"/>
                        <a14:foregroundMark x1="7448" y1="11618" x2="4053" y2="56432"/>
                        <a14:foregroundMark x1="4053" y1="56432" x2="9639" y2="43154"/>
                        <a14:foregroundMark x1="9639" y1="43154" x2="9858" y2="69295"/>
                        <a14:foregroundMark x1="9858" y1="69295" x2="6791" y2="80913"/>
                        <a14:foregroundMark x1="6791" y1="80913" x2="20920" y2="87552"/>
                        <a14:foregroundMark x1="20920" y1="87552" x2="25301" y2="67635"/>
                        <a14:foregroundMark x1="25301" y1="67635" x2="25082" y2="23651"/>
                        <a14:foregroundMark x1="25082" y1="23651" x2="26835" y2="16598"/>
                        <a14:foregroundMark x1="8653" y1="85062" x2="22234" y2="89627"/>
                        <a14:foregroundMark x1="22234" y1="89627" x2="16429" y2="85062"/>
                        <a14:foregroundMark x1="16429" y1="85062" x2="23220" y2="81328"/>
                        <a14:foregroundMark x1="23220" y1="81328" x2="25411" y2="81743"/>
                        <a14:foregroundMark x1="10186" y1="87137" x2="11062" y2="83402"/>
                        <a14:foregroundMark x1="11939" y1="84647" x2="22125" y2="88797"/>
                        <a14:foregroundMark x1="22125" y1="88797" x2="26506" y2="81743"/>
                        <a14:foregroundMark x1="26506" y1="81743" x2="24973" y2="75519"/>
                        <a14:foregroundMark x1="24754" y1="85062" x2="25082" y2="87967"/>
                        <a14:foregroundMark x1="22344" y1="89212" x2="9858" y2="86307"/>
                        <a14:foregroundMark x1="9529" y1="89212" x2="20263" y2="94191"/>
                        <a14:foregroundMark x1="10296" y1="89212" x2="17087" y2="84232"/>
                        <a14:foregroundMark x1="8653" y1="90041" x2="14129" y2="98340"/>
                        <a14:foregroundMark x1="14129" y1="98340" x2="14129" y2="98340"/>
                        <a14:foregroundMark x1="12815" y1="94606" x2="15334" y2="95021"/>
                        <a14:foregroundMark x1="26506" y1="87967" x2="25520" y2="87137"/>
                        <a14:foregroundMark x1="23439" y1="87967" x2="25082" y2="78423"/>
                        <a14:foregroundMark x1="26068" y1="75519" x2="25958" y2="92531"/>
                        <a14:foregroundMark x1="24644" y1="75934" x2="26835" y2="58506"/>
                        <a14:foregroundMark x1="26835" y1="58506" x2="26068" y2="46058"/>
                        <a14:foregroundMark x1="18839" y1="2490" x2="36473" y2="13693"/>
                        <a14:foregroundMark x1="56407" y1="19917" x2="56757" y2="35506"/>
                        <a14:foregroundMark x1="54012" y1="57563" x2="49288" y2="55602"/>
                        <a14:foregroundMark x1="49288" y1="55602" x2="47097" y2="40249"/>
                        <a14:foregroundMark x1="47097" y1="40249" x2="47645" y2="54357"/>
                        <a14:foregroundMark x1="48959" y1="27801" x2="49179" y2="61411"/>
                        <a14:foregroundMark x1="49179" y1="61411" x2="47645" y2="65560"/>
                        <a14:foregroundMark x1="43483" y1="29046" x2="44469" y2="70539"/>
                        <a14:foregroundMark x1="44359" y1="40664" x2="45564" y2="75519"/>
                        <a14:foregroundMark x1="47317" y1="30290" x2="50712" y2="53942"/>
                        <a14:foregroundMark x1="50712" y1="36929" x2="50931" y2="75934"/>
                        <a14:foregroundMark x1="85652" y1="39419" x2="91895" y2="36929"/>
                        <a14:foregroundMark x1="91895" y1="36929" x2="90909" y2="94606"/>
                        <a14:foregroundMark x1="90909" y1="94606" x2="91785" y2="69295"/>
                        <a14:backgroundMark x1="56407" y1="49378" x2="56298" y2="63071"/>
                        <a14:backgroundMark x1="56407" y1="35685" x2="57284" y2="60166"/>
                        <a14:backgroundMark x1="53341" y1="52697" x2="53560" y2="54357"/>
                        <a14:backgroundMark x1="53231" y1="49793" x2="53231" y2="51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44102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 hidden="1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 hidden="1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44817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652850" y="398292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96962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335486" y="397012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79217"/>
              </p:ext>
            </p:extLst>
          </p:nvPr>
        </p:nvGraphicFramePr>
        <p:xfrm>
          <a:off x="659964" y="22785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32703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41050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31328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40256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94385"/>
              </p:ext>
            </p:extLst>
          </p:nvPr>
        </p:nvGraphicFramePr>
        <p:xfrm>
          <a:off x="6581438" y="22616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5589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5589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84435"/>
              </p:ext>
            </p:extLst>
          </p:nvPr>
        </p:nvGraphicFramePr>
        <p:xfrm>
          <a:off x="9745608" y="22407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41278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9957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50765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50561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7681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50561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4594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42151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8539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8539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4228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53899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53899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8547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8583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4607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53943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5680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596497" y="1302837"/>
            <a:ext cx="299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410748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791396"/>
                  </p:ext>
                </p:extLst>
              </p:nvPr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06766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410240"/>
                  </p:ext>
                </p:extLst>
              </p:nvPr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28587"/>
                  </p:ext>
                </p:extLst>
              </p:nvPr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97810"/>
                  </p:ext>
                </p:extLst>
              </p:nvPr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We use the </a:t>
            </a:r>
            <a:r>
              <a:rPr lang="en-US" b="1">
                <a:solidFill>
                  <a:srgbClr val="2F5597"/>
                </a:solidFill>
              </a:rPr>
              <a:t>relational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5350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00"/>
    </mc:Choice>
    <mc:Fallback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Data is planned into tables with careful calculation to </a:t>
            </a:r>
            <a:r>
              <a:rPr lang="en-US" b="1">
                <a:solidFill>
                  <a:srgbClr val="2F5597"/>
                </a:solidFill>
              </a:rPr>
              <a:t>avoid excess data</a:t>
            </a:r>
          </a:p>
        </p:txBody>
      </p:sp>
    </p:spTree>
    <p:extLst>
      <p:ext uri="{BB962C8B-B14F-4D97-AF65-F5344CB8AC3E}">
        <p14:creationId xmlns:p14="http://schemas.microsoft.com/office/powerpoint/2010/main" val="154069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2493344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b="1">
                <a:solidFill>
                  <a:srgbClr val="2F5597"/>
                </a:solidFill>
              </a:rPr>
              <a:t>Primary, and foreign key constraints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relationship </a:t>
            </a:r>
            <a:r>
              <a:rPr lang="en-US"/>
              <a:t>helps to create connectivity across the entire database</a:t>
            </a:r>
            <a:endParaRPr lang="en-US" b="1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38495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2493344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With relationship, </a:t>
            </a:r>
            <a:r>
              <a:rPr lang="en-US" b="1">
                <a:solidFill>
                  <a:srgbClr val="2F5597"/>
                </a:solidFill>
              </a:rPr>
              <a:t>the queries get data in multiple tables </a:t>
            </a:r>
            <a:r>
              <a:rPr lang="en-US"/>
              <a:t>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807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1260279" y="5785796"/>
            <a:ext cx="9671442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</p:txBody>
      </p:sp>
    </p:spTree>
    <p:extLst>
      <p:ext uri="{BB962C8B-B14F-4D97-AF65-F5344CB8AC3E}">
        <p14:creationId xmlns:p14="http://schemas.microsoft.com/office/powerpoint/2010/main" val="2464445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4" y="2791018"/>
            <a:ext cx="4212280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59" y="2791018"/>
            <a:ext cx="5488498" cy="28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F6455-3D86-2A0B-7C08-69FEDFAAAF4C}"/>
              </a:ext>
            </a:extLst>
          </p:cNvPr>
          <p:cNvSpPr/>
          <p:nvPr/>
        </p:nvSpPr>
        <p:spPr>
          <a:xfrm>
            <a:off x="3905794" y="2751828"/>
            <a:ext cx="14231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66CCA-F64A-4453-A954-F7B72BA0086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</p:spTree>
    <p:extLst>
      <p:ext uri="{BB962C8B-B14F-4D97-AF65-F5344CB8AC3E}">
        <p14:creationId xmlns:p14="http://schemas.microsoft.com/office/powerpoint/2010/main" val="41731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  <p:bldP spid="2" grpId="1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22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918271"/>
            <a:ext cx="5488498" cy="22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9A486-28C4-BF10-D8D4-60631B41A26D}"/>
              </a:ext>
            </a:extLst>
          </p:cNvPr>
          <p:cNvSpPr/>
          <p:nvPr/>
        </p:nvSpPr>
        <p:spPr>
          <a:xfrm>
            <a:off x="4349931" y="2751828"/>
            <a:ext cx="103196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70A75-B7AD-5198-895A-ECBE84A69E3D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</p:spTree>
    <p:extLst>
      <p:ext uri="{BB962C8B-B14F-4D97-AF65-F5344CB8AC3E}">
        <p14:creationId xmlns:p14="http://schemas.microsoft.com/office/powerpoint/2010/main" val="144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4" y="2922711"/>
            <a:ext cx="4212280" cy="9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8"/>
          <a:stretch/>
        </p:blipFill>
        <p:spPr bwMode="auto">
          <a:xfrm>
            <a:off x="5607963" y="2921644"/>
            <a:ext cx="5486400" cy="3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F2993-721C-8EC7-9551-4328358B5429}"/>
              </a:ext>
            </a:extLst>
          </p:cNvPr>
          <p:cNvSpPr/>
          <p:nvPr/>
        </p:nvSpPr>
        <p:spPr>
          <a:xfrm>
            <a:off x="3801292" y="2843269"/>
            <a:ext cx="152762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6F24-FD95-5870-7D36-11C169444CA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</p:spTree>
    <p:extLst>
      <p:ext uri="{BB962C8B-B14F-4D97-AF65-F5344CB8AC3E}">
        <p14:creationId xmlns:p14="http://schemas.microsoft.com/office/powerpoint/2010/main" val="35960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16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1018"/>
            <a:ext cx="5486400" cy="34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79C96E-6F42-29E3-E326-6E979EA55916}"/>
              </a:ext>
            </a:extLst>
          </p:cNvPr>
          <p:cNvSpPr/>
          <p:nvPr/>
        </p:nvSpPr>
        <p:spPr>
          <a:xfrm>
            <a:off x="3866606" y="2712639"/>
            <a:ext cx="146230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5F9E1-0DAF-522A-2544-E6D59EE27DD1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</p:spTree>
    <p:extLst>
      <p:ext uri="{BB962C8B-B14F-4D97-AF65-F5344CB8AC3E}">
        <p14:creationId xmlns:p14="http://schemas.microsoft.com/office/powerpoint/2010/main" val="34143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3" y="2791018"/>
            <a:ext cx="4215384" cy="21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0082"/>
            <a:ext cx="5488498" cy="1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54CBF-9203-A97C-34EB-7B0ED27C484E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5EF74-4995-6B84-D47A-60955BC71A10}"/>
              </a:ext>
            </a:extLst>
          </p:cNvPr>
          <p:cNvSpPr/>
          <p:nvPr/>
        </p:nvSpPr>
        <p:spPr>
          <a:xfrm>
            <a:off x="4206243" y="2751828"/>
            <a:ext cx="113573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A937-B736-9BDF-4343-2E9D7F0E1F54}"/>
              </a:ext>
            </a:extLst>
          </p:cNvPr>
          <p:cNvSpPr txBox="1"/>
          <p:nvPr/>
        </p:nvSpPr>
        <p:spPr>
          <a:xfrm>
            <a:off x="3991363" y="2932486"/>
            <a:ext cx="4209275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REAL DATA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E737673F-9AD8-085A-93C9-544AA2C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574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100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95" y="2043015"/>
            <a:ext cx="5725610" cy="4115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1D18-540E-7565-2CE4-1EF465A77B04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ADA7A-F338-E5BC-E4C6-7CFDD35626C3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 is </a:t>
            </a:r>
            <a:r>
              <a:rPr lang="en-US" sz="2400" b="1">
                <a:solidFill>
                  <a:srgbClr val="2F5597"/>
                </a:solidFill>
                <a:latin typeface="Google Sans" panose="020B0503030502040204" pitchFamily="34" charset="0"/>
              </a:rPr>
              <a:t>data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converted?</a:t>
            </a:r>
          </a:p>
        </p:txBody>
      </p:sp>
    </p:spTree>
    <p:extLst>
      <p:ext uri="{BB962C8B-B14F-4D97-AF65-F5344CB8AC3E}">
        <p14:creationId xmlns:p14="http://schemas.microsoft.com/office/powerpoint/2010/main" val="418754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5DE7-7084-E95C-623B-F43382243895}"/>
              </a:ext>
            </a:extLst>
          </p:cNvPr>
          <p:cNvSpPr txBox="1"/>
          <p:nvPr/>
        </p:nvSpPr>
        <p:spPr>
          <a:xfrm>
            <a:off x="3991363" y="2932486"/>
            <a:ext cx="4209275" cy="194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Xử lý vấn đề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66618-0457-9637-24B2-B197A9FF40FB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2328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F0188-206A-4587-9110-35E037845C58}"/>
              </a:ext>
            </a:extLst>
          </p:cNvPr>
          <p:cNvGraphicFramePr/>
          <p:nvPr/>
        </p:nvGraphicFramePr>
        <p:xfrm>
          <a:off x="3097047" y="1996349"/>
          <a:ext cx="5997906" cy="437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317E56-B263-4EB9-8079-9ACAD0C659E0}"/>
              </a:ext>
            </a:extLst>
          </p:cNvPr>
          <p:cNvSpPr/>
          <p:nvPr/>
        </p:nvSpPr>
        <p:spPr>
          <a:xfrm>
            <a:off x="3363521" y="694035"/>
            <a:ext cx="5464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Score</a:t>
            </a: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60000"/>
                    <a:lumOff val="4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 circulation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4472C4">
                  <a:lumMod val="60000"/>
                  <a:lumOff val="4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1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126277" y="2644170"/>
            <a:ext cx="5939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1754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2687967" y="3922484"/>
            <a:ext cx="51206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2766695"/>
            <a:ext cx="63357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3454499"/>
            <a:ext cx="633570" cy="1754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51206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cover above below">
            <a:extLst>
              <a:ext uri="{FF2B5EF4-FFF2-40B4-BE49-F238E27FC236}">
                <a16:creationId xmlns:a16="http://schemas.microsoft.com/office/drawing/2014/main" id="{65DC99B4-D89F-1CF3-AD52-48FD37F7372E}"/>
              </a:ext>
            </a:extLst>
          </p:cNvPr>
          <p:cNvSpPr/>
          <p:nvPr/>
        </p:nvSpPr>
        <p:spPr>
          <a:xfrm>
            <a:off x="4046689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3105835"/>
            <a:ext cx="704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>
                <a:solidFill>
                  <a:srgbClr val="8FAADC"/>
                </a:solidFill>
              </a:rPr>
              <a:t>Back to </a:t>
            </a:r>
            <a:r>
              <a:rPr lang="en-US" sz="4000"/>
              <a:t>SCORE </a:t>
            </a:r>
            <a:r>
              <a:rPr lang="en-US" sz="4000">
                <a:solidFill>
                  <a:srgbClr val="8FAADC"/>
                </a:solidFill>
              </a:rPr>
              <a:t>constructed</a:t>
            </a:r>
          </a:p>
        </p:txBody>
      </p:sp>
    </p:spTree>
    <p:extLst>
      <p:ext uri="{BB962C8B-B14F-4D97-AF65-F5344CB8AC3E}">
        <p14:creationId xmlns:p14="http://schemas.microsoft.com/office/powerpoint/2010/main" val="4995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2929647" y="1302837"/>
            <a:ext cx="633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Back to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BF3852-A581-F819-7C54-95C6BBFC5AFB}"/>
              </a:ext>
            </a:extLst>
          </p:cNvPr>
          <p:cNvGrpSpPr/>
          <p:nvPr/>
        </p:nvGrpSpPr>
        <p:grpSpPr>
          <a:xfrm>
            <a:off x="160866" y="2841200"/>
            <a:ext cx="11870267" cy="1965912"/>
            <a:chOff x="160866" y="2841200"/>
            <a:chExt cx="11870267" cy="1965912"/>
          </a:xfrm>
        </p:grpSpPr>
        <p:sp>
          <p:nvSpPr>
            <p:cNvPr id="6" name="Free-form: Shape 5">
              <a:extLst>
                <a:ext uri="{FF2B5EF4-FFF2-40B4-BE49-F238E27FC236}">
                  <a16:creationId xmlns:a16="http://schemas.microsoft.com/office/drawing/2014/main" id="{19515B0D-8F4F-27C0-0A8A-1DE1695D1CF1}"/>
                </a:ext>
              </a:extLst>
            </p:cNvPr>
            <p:cNvSpPr/>
            <p:nvPr/>
          </p:nvSpPr>
          <p:spPr>
            <a:xfrm>
              <a:off x="160866" y="4298801"/>
              <a:ext cx="11870267" cy="508311"/>
            </a:xfrm>
            <a:custGeom>
              <a:avLst/>
              <a:gdLst>
                <a:gd name="connsiteX0" fmla="*/ 0 w 11870267"/>
                <a:gd name="connsiteY0" fmla="*/ 50831 h 508311"/>
                <a:gd name="connsiteX1" fmla="*/ 50831 w 11870267"/>
                <a:gd name="connsiteY1" fmla="*/ 0 h 508311"/>
                <a:gd name="connsiteX2" fmla="*/ 11819436 w 11870267"/>
                <a:gd name="connsiteY2" fmla="*/ 0 h 508311"/>
                <a:gd name="connsiteX3" fmla="*/ 11870267 w 11870267"/>
                <a:gd name="connsiteY3" fmla="*/ 50831 h 508311"/>
                <a:gd name="connsiteX4" fmla="*/ 11870267 w 11870267"/>
                <a:gd name="connsiteY4" fmla="*/ 457480 h 508311"/>
                <a:gd name="connsiteX5" fmla="*/ 11819436 w 11870267"/>
                <a:gd name="connsiteY5" fmla="*/ 508311 h 508311"/>
                <a:gd name="connsiteX6" fmla="*/ 50831 w 11870267"/>
                <a:gd name="connsiteY6" fmla="*/ 508311 h 508311"/>
                <a:gd name="connsiteX7" fmla="*/ 0 w 11870267"/>
                <a:gd name="connsiteY7" fmla="*/ 457480 h 508311"/>
                <a:gd name="connsiteX8" fmla="*/ 0 w 11870267"/>
                <a:gd name="connsiteY8" fmla="*/ 50831 h 5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08311">
                  <a:moveTo>
                    <a:pt x="0" y="50831"/>
                  </a:moveTo>
                  <a:cubicBezTo>
                    <a:pt x="0" y="22758"/>
                    <a:pt x="22758" y="0"/>
                    <a:pt x="50831" y="0"/>
                  </a:cubicBezTo>
                  <a:lnTo>
                    <a:pt x="11819436" y="0"/>
                  </a:lnTo>
                  <a:cubicBezTo>
                    <a:pt x="11847509" y="0"/>
                    <a:pt x="11870267" y="22758"/>
                    <a:pt x="11870267" y="50831"/>
                  </a:cubicBezTo>
                  <a:lnTo>
                    <a:pt x="11870267" y="457480"/>
                  </a:lnTo>
                  <a:cubicBezTo>
                    <a:pt x="11870267" y="485553"/>
                    <a:pt x="11847509" y="508311"/>
                    <a:pt x="11819436" y="508311"/>
                  </a:cubicBezTo>
                  <a:lnTo>
                    <a:pt x="50831" y="508311"/>
                  </a:lnTo>
                  <a:cubicBezTo>
                    <a:pt x="22758" y="508311"/>
                    <a:pt x="0" y="485553"/>
                    <a:pt x="0" y="457480"/>
                  </a:cubicBezTo>
                  <a:lnTo>
                    <a:pt x="0" y="50831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8415867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Details</a:t>
              </a:r>
            </a:p>
          </p:txBody>
        </p:sp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1FB1728F-DAAD-9813-D071-49B330F1D74D}"/>
                </a:ext>
              </a:extLst>
            </p:cNvPr>
            <p:cNvSpPr/>
            <p:nvPr/>
          </p:nvSpPr>
          <p:spPr>
            <a:xfrm>
              <a:off x="160866" y="3558192"/>
              <a:ext cx="11870267" cy="508311"/>
            </a:xfrm>
            <a:custGeom>
              <a:avLst/>
              <a:gdLst>
                <a:gd name="connsiteX0" fmla="*/ 0 w 11870267"/>
                <a:gd name="connsiteY0" fmla="*/ 50831 h 508311"/>
                <a:gd name="connsiteX1" fmla="*/ 50831 w 11870267"/>
                <a:gd name="connsiteY1" fmla="*/ 0 h 508311"/>
                <a:gd name="connsiteX2" fmla="*/ 11819436 w 11870267"/>
                <a:gd name="connsiteY2" fmla="*/ 0 h 508311"/>
                <a:gd name="connsiteX3" fmla="*/ 11870267 w 11870267"/>
                <a:gd name="connsiteY3" fmla="*/ 50831 h 508311"/>
                <a:gd name="connsiteX4" fmla="*/ 11870267 w 11870267"/>
                <a:gd name="connsiteY4" fmla="*/ 457480 h 508311"/>
                <a:gd name="connsiteX5" fmla="*/ 11819436 w 11870267"/>
                <a:gd name="connsiteY5" fmla="*/ 508311 h 508311"/>
                <a:gd name="connsiteX6" fmla="*/ 50831 w 11870267"/>
                <a:gd name="connsiteY6" fmla="*/ 508311 h 508311"/>
                <a:gd name="connsiteX7" fmla="*/ 0 w 11870267"/>
                <a:gd name="connsiteY7" fmla="*/ 457480 h 508311"/>
                <a:gd name="connsiteX8" fmla="*/ 0 w 11870267"/>
                <a:gd name="connsiteY8" fmla="*/ 50831 h 5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08311">
                  <a:moveTo>
                    <a:pt x="0" y="50831"/>
                  </a:moveTo>
                  <a:cubicBezTo>
                    <a:pt x="0" y="22758"/>
                    <a:pt x="22758" y="0"/>
                    <a:pt x="50831" y="0"/>
                  </a:cubicBezTo>
                  <a:lnTo>
                    <a:pt x="11819436" y="0"/>
                  </a:lnTo>
                  <a:cubicBezTo>
                    <a:pt x="11847509" y="0"/>
                    <a:pt x="11870267" y="22758"/>
                    <a:pt x="11870267" y="50831"/>
                  </a:cubicBezTo>
                  <a:lnTo>
                    <a:pt x="11870267" y="457480"/>
                  </a:lnTo>
                  <a:cubicBezTo>
                    <a:pt x="11870267" y="485553"/>
                    <a:pt x="11847509" y="508311"/>
                    <a:pt x="11819436" y="508311"/>
                  </a:cubicBezTo>
                  <a:lnTo>
                    <a:pt x="50831" y="508311"/>
                  </a:lnTo>
                  <a:cubicBezTo>
                    <a:pt x="22758" y="508311"/>
                    <a:pt x="0" y="485553"/>
                    <a:pt x="0" y="457480"/>
                  </a:cubicBezTo>
                  <a:lnTo>
                    <a:pt x="0" y="50831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8415867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Functions</a:t>
              </a:r>
            </a:p>
          </p:txBody>
        </p:sp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879B4508-6C35-BE5E-8861-6C75513A578F}"/>
                </a:ext>
              </a:extLst>
            </p:cNvPr>
            <p:cNvSpPr/>
            <p:nvPr/>
          </p:nvSpPr>
          <p:spPr>
            <a:xfrm>
              <a:off x="160866" y="2841200"/>
              <a:ext cx="11870267" cy="508311"/>
            </a:xfrm>
            <a:custGeom>
              <a:avLst/>
              <a:gdLst>
                <a:gd name="connsiteX0" fmla="*/ 0 w 11870267"/>
                <a:gd name="connsiteY0" fmla="*/ 50831 h 508311"/>
                <a:gd name="connsiteX1" fmla="*/ 50831 w 11870267"/>
                <a:gd name="connsiteY1" fmla="*/ 0 h 508311"/>
                <a:gd name="connsiteX2" fmla="*/ 11819436 w 11870267"/>
                <a:gd name="connsiteY2" fmla="*/ 0 h 508311"/>
                <a:gd name="connsiteX3" fmla="*/ 11870267 w 11870267"/>
                <a:gd name="connsiteY3" fmla="*/ 50831 h 508311"/>
                <a:gd name="connsiteX4" fmla="*/ 11870267 w 11870267"/>
                <a:gd name="connsiteY4" fmla="*/ 457480 h 508311"/>
                <a:gd name="connsiteX5" fmla="*/ 11819436 w 11870267"/>
                <a:gd name="connsiteY5" fmla="*/ 508311 h 508311"/>
                <a:gd name="connsiteX6" fmla="*/ 50831 w 11870267"/>
                <a:gd name="connsiteY6" fmla="*/ 508311 h 508311"/>
                <a:gd name="connsiteX7" fmla="*/ 0 w 11870267"/>
                <a:gd name="connsiteY7" fmla="*/ 457480 h 508311"/>
                <a:gd name="connsiteX8" fmla="*/ 0 w 11870267"/>
                <a:gd name="connsiteY8" fmla="*/ 50831 h 5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08311">
                  <a:moveTo>
                    <a:pt x="0" y="50831"/>
                  </a:moveTo>
                  <a:cubicBezTo>
                    <a:pt x="0" y="22758"/>
                    <a:pt x="22758" y="0"/>
                    <a:pt x="50831" y="0"/>
                  </a:cubicBezTo>
                  <a:lnTo>
                    <a:pt x="11819436" y="0"/>
                  </a:lnTo>
                  <a:cubicBezTo>
                    <a:pt x="11847509" y="0"/>
                    <a:pt x="11870267" y="22758"/>
                    <a:pt x="11870267" y="50831"/>
                  </a:cubicBezTo>
                  <a:lnTo>
                    <a:pt x="11870267" y="457480"/>
                  </a:lnTo>
                  <a:cubicBezTo>
                    <a:pt x="11870267" y="485553"/>
                    <a:pt x="11847509" y="508311"/>
                    <a:pt x="11819436" y="508311"/>
                  </a:cubicBezTo>
                  <a:lnTo>
                    <a:pt x="50831" y="508311"/>
                  </a:lnTo>
                  <a:cubicBezTo>
                    <a:pt x="22758" y="508311"/>
                    <a:pt x="0" y="485553"/>
                    <a:pt x="0" y="457480"/>
                  </a:cubicBezTo>
                  <a:lnTo>
                    <a:pt x="0" y="50831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8415867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latin typeface="MuseoModerno" pitchFamily="2" charset="0"/>
              </a:endParaRPr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45A16B60-6FC0-103A-54FD-9D076463B573}"/>
                </a:ext>
              </a:extLst>
            </p:cNvPr>
            <p:cNvSpPr/>
            <p:nvPr/>
          </p:nvSpPr>
          <p:spPr>
            <a:xfrm>
              <a:off x="7100049" y="2883544"/>
              <a:ext cx="1728577" cy="423593"/>
            </a:xfrm>
            <a:custGeom>
              <a:avLst/>
              <a:gdLst>
                <a:gd name="connsiteX0" fmla="*/ 0 w 1728577"/>
                <a:gd name="connsiteY0" fmla="*/ 42359 h 423593"/>
                <a:gd name="connsiteX1" fmla="*/ 42359 w 1728577"/>
                <a:gd name="connsiteY1" fmla="*/ 0 h 423593"/>
                <a:gd name="connsiteX2" fmla="*/ 1686218 w 1728577"/>
                <a:gd name="connsiteY2" fmla="*/ 0 h 423593"/>
                <a:gd name="connsiteX3" fmla="*/ 1728577 w 1728577"/>
                <a:gd name="connsiteY3" fmla="*/ 42359 h 423593"/>
                <a:gd name="connsiteX4" fmla="*/ 1728577 w 1728577"/>
                <a:gd name="connsiteY4" fmla="*/ 381234 h 423593"/>
                <a:gd name="connsiteX5" fmla="*/ 1686218 w 1728577"/>
                <a:gd name="connsiteY5" fmla="*/ 423593 h 423593"/>
                <a:gd name="connsiteX6" fmla="*/ 42359 w 1728577"/>
                <a:gd name="connsiteY6" fmla="*/ 423593 h 423593"/>
                <a:gd name="connsiteX7" fmla="*/ 0 w 1728577"/>
                <a:gd name="connsiteY7" fmla="*/ 381234 h 423593"/>
                <a:gd name="connsiteX8" fmla="*/ 0 w 1728577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577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1686218" y="0"/>
                  </a:lnTo>
                  <a:cubicBezTo>
                    <a:pt x="1709612" y="0"/>
                    <a:pt x="1728577" y="18965"/>
                    <a:pt x="1728577" y="42359"/>
                  </a:cubicBezTo>
                  <a:lnTo>
                    <a:pt x="1728577" y="381234"/>
                  </a:lnTo>
                  <a:cubicBezTo>
                    <a:pt x="1728577" y="404628"/>
                    <a:pt x="1709612" y="423593"/>
                    <a:pt x="1686218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087" tIns="119087" rIns="119087" bIns="119087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>
                  <a:latin typeface="MuseoModerno" pitchFamily="2" charset="0"/>
                </a:rPr>
                <a:t>Score</a:t>
              </a:r>
              <a:endParaRPr lang="en-US" sz="2800" kern="1200" dirty="0">
                <a:latin typeface="MuseoModerno" pitchFamily="2" charset="0"/>
              </a:endParaRPr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CE231F04-1647-B6B5-B42D-9C21909DD4DB}"/>
                </a:ext>
              </a:extLst>
            </p:cNvPr>
            <p:cNvSpPr/>
            <p:nvPr/>
          </p:nvSpPr>
          <p:spPr>
            <a:xfrm>
              <a:off x="4866813" y="3307137"/>
              <a:ext cx="3097524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97524" y="0"/>
                  </a:moveTo>
                  <a:lnTo>
                    <a:pt x="3097524" y="146707"/>
                  </a:lnTo>
                  <a:lnTo>
                    <a:pt x="0" y="146707"/>
                  </a:lnTo>
                  <a:lnTo>
                    <a:pt x="0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F48839DE-C28C-DCBE-B008-9616F3231322}"/>
                </a:ext>
              </a:extLst>
            </p:cNvPr>
            <p:cNvSpPr/>
            <p:nvPr/>
          </p:nvSpPr>
          <p:spPr>
            <a:xfrm>
              <a:off x="4406496" y="3600551"/>
              <a:ext cx="920635" cy="423593"/>
            </a:xfrm>
            <a:custGeom>
              <a:avLst/>
              <a:gdLst>
                <a:gd name="connsiteX0" fmla="*/ 0 w 920635"/>
                <a:gd name="connsiteY0" fmla="*/ 42359 h 423593"/>
                <a:gd name="connsiteX1" fmla="*/ 42359 w 920635"/>
                <a:gd name="connsiteY1" fmla="*/ 0 h 423593"/>
                <a:gd name="connsiteX2" fmla="*/ 878276 w 920635"/>
                <a:gd name="connsiteY2" fmla="*/ 0 h 423593"/>
                <a:gd name="connsiteX3" fmla="*/ 920635 w 920635"/>
                <a:gd name="connsiteY3" fmla="*/ 42359 h 423593"/>
                <a:gd name="connsiteX4" fmla="*/ 920635 w 920635"/>
                <a:gd name="connsiteY4" fmla="*/ 381234 h 423593"/>
                <a:gd name="connsiteX5" fmla="*/ 878276 w 920635"/>
                <a:gd name="connsiteY5" fmla="*/ 423593 h 423593"/>
                <a:gd name="connsiteX6" fmla="*/ 42359 w 920635"/>
                <a:gd name="connsiteY6" fmla="*/ 423593 h 423593"/>
                <a:gd name="connsiteX7" fmla="*/ 0 w 920635"/>
                <a:gd name="connsiteY7" fmla="*/ 381234 h 423593"/>
                <a:gd name="connsiteX8" fmla="*/ 0 w 920635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635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878276" y="0"/>
                  </a:lnTo>
                  <a:cubicBezTo>
                    <a:pt x="901670" y="0"/>
                    <a:pt x="920635" y="18965"/>
                    <a:pt x="920635" y="42359"/>
                  </a:cubicBezTo>
                  <a:lnTo>
                    <a:pt x="920635" y="381234"/>
                  </a:lnTo>
                  <a:cubicBezTo>
                    <a:pt x="920635" y="404628"/>
                    <a:pt x="901670" y="423593"/>
                    <a:pt x="878276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Search</a:t>
              </a:r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C73C5BFC-E191-2B32-6FE3-BF7F70B17E0C}"/>
                </a:ext>
              </a:extLst>
            </p:cNvPr>
            <p:cNvSpPr/>
            <p:nvPr/>
          </p:nvSpPr>
          <p:spPr>
            <a:xfrm>
              <a:off x="4040807" y="4024145"/>
              <a:ext cx="826006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26006" y="0"/>
                  </a:moveTo>
                  <a:lnTo>
                    <a:pt x="826006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4D1D442F-B06B-3347-F6DF-D9B61BA53116}"/>
                </a:ext>
              </a:extLst>
            </p:cNvPr>
            <p:cNvSpPr/>
            <p:nvPr/>
          </p:nvSpPr>
          <p:spPr>
            <a:xfrm>
              <a:off x="4821093" y="4024145"/>
              <a:ext cx="91440" cy="31138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55691"/>
                  </a:lnTo>
                  <a:lnTo>
                    <a:pt x="45739" y="155691"/>
                  </a:lnTo>
                  <a:lnTo>
                    <a:pt x="45739" y="311383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-form: Shape 18">
              <a:extLst>
                <a:ext uri="{FF2B5EF4-FFF2-40B4-BE49-F238E27FC236}">
                  <a16:creationId xmlns:a16="http://schemas.microsoft.com/office/drawing/2014/main" id="{1F872F23-E6B9-3357-40AC-0A2BB1FAD7E9}"/>
                </a:ext>
              </a:extLst>
            </p:cNvPr>
            <p:cNvSpPr/>
            <p:nvPr/>
          </p:nvSpPr>
          <p:spPr>
            <a:xfrm>
              <a:off x="4866813" y="4024145"/>
              <a:ext cx="866627" cy="3135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6795"/>
                  </a:lnTo>
                  <a:lnTo>
                    <a:pt x="866627" y="156795"/>
                  </a:lnTo>
                  <a:lnTo>
                    <a:pt x="866627" y="31359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-form: Shape 21">
              <a:extLst>
                <a:ext uri="{FF2B5EF4-FFF2-40B4-BE49-F238E27FC236}">
                  <a16:creationId xmlns:a16="http://schemas.microsoft.com/office/drawing/2014/main" id="{42FD7EBD-353B-A2E0-BFA6-17C3832EA729}"/>
                </a:ext>
              </a:extLst>
            </p:cNvPr>
            <p:cNvSpPr/>
            <p:nvPr/>
          </p:nvSpPr>
          <p:spPr>
            <a:xfrm>
              <a:off x="6931830" y="3307137"/>
              <a:ext cx="1032508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32508" y="0"/>
                  </a:moveTo>
                  <a:lnTo>
                    <a:pt x="1032508" y="146707"/>
                  </a:lnTo>
                  <a:lnTo>
                    <a:pt x="0" y="146707"/>
                  </a:lnTo>
                  <a:lnTo>
                    <a:pt x="0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BD287FCB-7164-2D20-548C-1A8BBDE0ABC6}"/>
                </a:ext>
              </a:extLst>
            </p:cNvPr>
            <p:cNvSpPr/>
            <p:nvPr/>
          </p:nvSpPr>
          <p:spPr>
            <a:xfrm>
              <a:off x="6328229" y="3600551"/>
              <a:ext cx="1207202" cy="423593"/>
            </a:xfrm>
            <a:custGeom>
              <a:avLst/>
              <a:gdLst>
                <a:gd name="connsiteX0" fmla="*/ 0 w 1207202"/>
                <a:gd name="connsiteY0" fmla="*/ 42359 h 423593"/>
                <a:gd name="connsiteX1" fmla="*/ 42359 w 1207202"/>
                <a:gd name="connsiteY1" fmla="*/ 0 h 423593"/>
                <a:gd name="connsiteX2" fmla="*/ 1164843 w 1207202"/>
                <a:gd name="connsiteY2" fmla="*/ 0 h 423593"/>
                <a:gd name="connsiteX3" fmla="*/ 1207202 w 1207202"/>
                <a:gd name="connsiteY3" fmla="*/ 42359 h 423593"/>
                <a:gd name="connsiteX4" fmla="*/ 1207202 w 1207202"/>
                <a:gd name="connsiteY4" fmla="*/ 381234 h 423593"/>
                <a:gd name="connsiteX5" fmla="*/ 1164843 w 1207202"/>
                <a:gd name="connsiteY5" fmla="*/ 423593 h 423593"/>
                <a:gd name="connsiteX6" fmla="*/ 42359 w 1207202"/>
                <a:gd name="connsiteY6" fmla="*/ 423593 h 423593"/>
                <a:gd name="connsiteX7" fmla="*/ 0 w 1207202"/>
                <a:gd name="connsiteY7" fmla="*/ 381234 h 423593"/>
                <a:gd name="connsiteX8" fmla="*/ 0 w 1207202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202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1164843" y="0"/>
                  </a:lnTo>
                  <a:cubicBezTo>
                    <a:pt x="1188237" y="0"/>
                    <a:pt x="1207202" y="18965"/>
                    <a:pt x="1207202" y="42359"/>
                  </a:cubicBezTo>
                  <a:lnTo>
                    <a:pt x="1207202" y="381234"/>
                  </a:lnTo>
                  <a:cubicBezTo>
                    <a:pt x="1207202" y="404628"/>
                    <a:pt x="1188237" y="423593"/>
                    <a:pt x="1164843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Suggestion</a:t>
              </a:r>
            </a:p>
          </p:txBody>
        </p:sp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C8705766-9814-5012-F185-B06E69070FA3}"/>
                </a:ext>
              </a:extLst>
            </p:cNvPr>
            <p:cNvSpPr/>
            <p:nvPr/>
          </p:nvSpPr>
          <p:spPr>
            <a:xfrm>
              <a:off x="6524583" y="4024145"/>
              <a:ext cx="407246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07246" y="0"/>
                  </a:moveTo>
                  <a:lnTo>
                    <a:pt x="407246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-form: Shape 26">
              <a:extLst>
                <a:ext uri="{FF2B5EF4-FFF2-40B4-BE49-F238E27FC236}">
                  <a16:creationId xmlns:a16="http://schemas.microsoft.com/office/drawing/2014/main" id="{6D88F261-9888-8599-3CD7-2F18F5F4D168}"/>
                </a:ext>
              </a:extLst>
            </p:cNvPr>
            <p:cNvSpPr/>
            <p:nvPr/>
          </p:nvSpPr>
          <p:spPr>
            <a:xfrm>
              <a:off x="6931830" y="4024145"/>
              <a:ext cx="413003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8493"/>
                  </a:lnTo>
                  <a:lnTo>
                    <a:pt x="413003" y="158493"/>
                  </a:lnTo>
                  <a:lnTo>
                    <a:pt x="413003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-form: Shape 28">
              <a:extLst>
                <a:ext uri="{FF2B5EF4-FFF2-40B4-BE49-F238E27FC236}">
                  <a16:creationId xmlns:a16="http://schemas.microsoft.com/office/drawing/2014/main" id="{6EB5E213-B982-8EBC-7DCE-D385265FFF12}"/>
                </a:ext>
              </a:extLst>
            </p:cNvPr>
            <p:cNvSpPr/>
            <p:nvPr/>
          </p:nvSpPr>
          <p:spPr>
            <a:xfrm>
              <a:off x="7964338" y="3307137"/>
              <a:ext cx="1032508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46707"/>
                  </a:lnTo>
                  <a:lnTo>
                    <a:pt x="1032508" y="146707"/>
                  </a:lnTo>
                  <a:lnTo>
                    <a:pt x="1032508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83B9B1D9-46E5-A156-6BB7-75F30896A82F}"/>
                </a:ext>
              </a:extLst>
            </p:cNvPr>
            <p:cNvSpPr/>
            <p:nvPr/>
          </p:nvSpPr>
          <p:spPr>
            <a:xfrm>
              <a:off x="8444006" y="3600551"/>
              <a:ext cx="1105679" cy="423593"/>
            </a:xfrm>
            <a:custGeom>
              <a:avLst/>
              <a:gdLst>
                <a:gd name="connsiteX0" fmla="*/ 0 w 1105679"/>
                <a:gd name="connsiteY0" fmla="*/ 42359 h 423593"/>
                <a:gd name="connsiteX1" fmla="*/ 42359 w 1105679"/>
                <a:gd name="connsiteY1" fmla="*/ 0 h 423593"/>
                <a:gd name="connsiteX2" fmla="*/ 1063320 w 1105679"/>
                <a:gd name="connsiteY2" fmla="*/ 0 h 423593"/>
                <a:gd name="connsiteX3" fmla="*/ 1105679 w 1105679"/>
                <a:gd name="connsiteY3" fmla="*/ 42359 h 423593"/>
                <a:gd name="connsiteX4" fmla="*/ 1105679 w 1105679"/>
                <a:gd name="connsiteY4" fmla="*/ 381234 h 423593"/>
                <a:gd name="connsiteX5" fmla="*/ 1063320 w 1105679"/>
                <a:gd name="connsiteY5" fmla="*/ 423593 h 423593"/>
                <a:gd name="connsiteX6" fmla="*/ 42359 w 1105679"/>
                <a:gd name="connsiteY6" fmla="*/ 423593 h 423593"/>
                <a:gd name="connsiteX7" fmla="*/ 0 w 1105679"/>
                <a:gd name="connsiteY7" fmla="*/ 381234 h 423593"/>
                <a:gd name="connsiteX8" fmla="*/ 0 w 1105679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5679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1063320" y="0"/>
                  </a:lnTo>
                  <a:cubicBezTo>
                    <a:pt x="1086714" y="0"/>
                    <a:pt x="1105679" y="18965"/>
                    <a:pt x="1105679" y="42359"/>
                  </a:cubicBezTo>
                  <a:lnTo>
                    <a:pt x="1105679" y="381234"/>
                  </a:lnTo>
                  <a:cubicBezTo>
                    <a:pt x="1105679" y="404628"/>
                    <a:pt x="1086714" y="423593"/>
                    <a:pt x="1063320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Analysis &amp; Visualization</a:t>
              </a:r>
            </a:p>
          </p:txBody>
        </p:sp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4CB2A282-988C-BAA3-3E39-088D27E97351}"/>
                </a:ext>
              </a:extLst>
            </p:cNvPr>
            <p:cNvSpPr/>
            <p:nvPr/>
          </p:nvSpPr>
          <p:spPr>
            <a:xfrm>
              <a:off x="8170840" y="4024145"/>
              <a:ext cx="826006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26006" y="0"/>
                  </a:moveTo>
                  <a:lnTo>
                    <a:pt x="826006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-form: Shape 33">
              <a:extLst>
                <a:ext uri="{FF2B5EF4-FFF2-40B4-BE49-F238E27FC236}">
                  <a16:creationId xmlns:a16="http://schemas.microsoft.com/office/drawing/2014/main" id="{B03A620C-9328-42DE-64CE-C623EA3BF77C}"/>
                </a:ext>
              </a:extLst>
            </p:cNvPr>
            <p:cNvSpPr/>
            <p:nvPr/>
          </p:nvSpPr>
          <p:spPr>
            <a:xfrm>
              <a:off x="8951126" y="4024145"/>
              <a:ext cx="91440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-form: Shape 36">
              <a:extLst>
                <a:ext uri="{FF2B5EF4-FFF2-40B4-BE49-F238E27FC236}">
                  <a16:creationId xmlns:a16="http://schemas.microsoft.com/office/drawing/2014/main" id="{4CCDFD50-9C03-E0E8-4876-1312FC99FA15}"/>
                </a:ext>
              </a:extLst>
            </p:cNvPr>
            <p:cNvSpPr/>
            <p:nvPr/>
          </p:nvSpPr>
          <p:spPr>
            <a:xfrm>
              <a:off x="8996846" y="4024145"/>
              <a:ext cx="852711" cy="3096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4819"/>
                  </a:lnTo>
                  <a:lnTo>
                    <a:pt x="852711" y="154819"/>
                  </a:lnTo>
                  <a:lnTo>
                    <a:pt x="852711" y="3096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-form: Shape 38">
              <a:extLst>
                <a:ext uri="{FF2B5EF4-FFF2-40B4-BE49-F238E27FC236}">
                  <a16:creationId xmlns:a16="http://schemas.microsoft.com/office/drawing/2014/main" id="{C672A6AA-2883-96AF-FB83-E3926A0FC330}"/>
                </a:ext>
              </a:extLst>
            </p:cNvPr>
            <p:cNvSpPr/>
            <p:nvPr/>
          </p:nvSpPr>
          <p:spPr>
            <a:xfrm>
              <a:off x="7964338" y="3307137"/>
              <a:ext cx="3097524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46707"/>
                  </a:lnTo>
                  <a:lnTo>
                    <a:pt x="3097524" y="146707"/>
                  </a:lnTo>
                  <a:lnTo>
                    <a:pt x="3097524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05394C2E-0E2B-9AE8-E103-DBC8F23BFAAA}"/>
                </a:ext>
              </a:extLst>
            </p:cNvPr>
            <p:cNvSpPr/>
            <p:nvPr/>
          </p:nvSpPr>
          <p:spPr>
            <a:xfrm>
              <a:off x="10601545" y="3600551"/>
              <a:ext cx="920635" cy="423593"/>
            </a:xfrm>
            <a:custGeom>
              <a:avLst/>
              <a:gdLst>
                <a:gd name="connsiteX0" fmla="*/ 0 w 920635"/>
                <a:gd name="connsiteY0" fmla="*/ 42359 h 423593"/>
                <a:gd name="connsiteX1" fmla="*/ 42359 w 920635"/>
                <a:gd name="connsiteY1" fmla="*/ 0 h 423593"/>
                <a:gd name="connsiteX2" fmla="*/ 878276 w 920635"/>
                <a:gd name="connsiteY2" fmla="*/ 0 h 423593"/>
                <a:gd name="connsiteX3" fmla="*/ 920635 w 920635"/>
                <a:gd name="connsiteY3" fmla="*/ 42359 h 423593"/>
                <a:gd name="connsiteX4" fmla="*/ 920635 w 920635"/>
                <a:gd name="connsiteY4" fmla="*/ 381234 h 423593"/>
                <a:gd name="connsiteX5" fmla="*/ 878276 w 920635"/>
                <a:gd name="connsiteY5" fmla="*/ 423593 h 423593"/>
                <a:gd name="connsiteX6" fmla="*/ 42359 w 920635"/>
                <a:gd name="connsiteY6" fmla="*/ 423593 h 423593"/>
                <a:gd name="connsiteX7" fmla="*/ 0 w 920635"/>
                <a:gd name="connsiteY7" fmla="*/ 381234 h 423593"/>
                <a:gd name="connsiteX8" fmla="*/ 0 w 920635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635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878276" y="0"/>
                  </a:lnTo>
                  <a:cubicBezTo>
                    <a:pt x="901670" y="0"/>
                    <a:pt x="920635" y="18965"/>
                    <a:pt x="920635" y="42359"/>
                  </a:cubicBezTo>
                  <a:lnTo>
                    <a:pt x="920635" y="381234"/>
                  </a:lnTo>
                  <a:cubicBezTo>
                    <a:pt x="920635" y="404628"/>
                    <a:pt x="901670" y="423593"/>
                    <a:pt x="878276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Report</a:t>
              </a:r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9B41F5AE-6C95-DE70-E74F-5B2D55A33F7B}"/>
                </a:ext>
              </a:extLst>
            </p:cNvPr>
            <p:cNvSpPr/>
            <p:nvPr/>
          </p:nvSpPr>
          <p:spPr>
            <a:xfrm>
              <a:off x="10648859" y="4024145"/>
              <a:ext cx="413003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13003" y="0"/>
                  </a:moveTo>
                  <a:lnTo>
                    <a:pt x="413003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-form: Shape 43">
              <a:extLst>
                <a:ext uri="{FF2B5EF4-FFF2-40B4-BE49-F238E27FC236}">
                  <a16:creationId xmlns:a16="http://schemas.microsoft.com/office/drawing/2014/main" id="{9D27ED15-1FBA-218B-6499-514D83153935}"/>
                </a:ext>
              </a:extLst>
            </p:cNvPr>
            <p:cNvSpPr/>
            <p:nvPr/>
          </p:nvSpPr>
          <p:spPr>
            <a:xfrm>
              <a:off x="11061863" y="4024145"/>
              <a:ext cx="413003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8493"/>
                  </a:lnTo>
                  <a:lnTo>
                    <a:pt x="413003" y="158493"/>
                  </a:lnTo>
                  <a:lnTo>
                    <a:pt x="413003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5E8AEC-C355-EC8B-11CC-64982AEEA10F}"/>
              </a:ext>
            </a:extLst>
          </p:cNvPr>
          <p:cNvSpPr txBox="1"/>
          <p:nvPr/>
        </p:nvSpPr>
        <p:spPr>
          <a:xfrm>
            <a:off x="4267615" y="6858000"/>
            <a:ext cx="3656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5. In developing</a:t>
            </a:r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17392A91-291D-3EA3-1C46-54EB0DDAFB03}"/>
              </a:ext>
            </a:extLst>
          </p:cNvPr>
          <p:cNvSpPr/>
          <p:nvPr/>
        </p:nvSpPr>
        <p:spPr>
          <a:xfrm>
            <a:off x="3723112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91E6AC-93C4-1A39-BD0A-16E6CC95A8AA}"/>
              </a:ext>
            </a:extLst>
          </p:cNvPr>
          <p:cNvSpPr/>
          <p:nvPr/>
        </p:nvSpPr>
        <p:spPr>
          <a:xfrm>
            <a:off x="4549138" y="4335528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type</a:t>
            </a:r>
          </a:p>
        </p:txBody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8D4D2174-2845-9FA4-F2C9-04D164CB22D2}"/>
              </a:ext>
            </a:extLst>
          </p:cNvPr>
          <p:cNvSpPr/>
          <p:nvPr/>
        </p:nvSpPr>
        <p:spPr>
          <a:xfrm>
            <a:off x="5415746" y="4337735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Year</a:t>
            </a:r>
          </a:p>
        </p:txBody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7ECBF9-A2B3-3C2A-E7DC-DACC7A2ECD25}"/>
              </a:ext>
            </a:extLst>
          </p:cNvPr>
          <p:cNvSpPr/>
          <p:nvPr/>
        </p:nvSpPr>
        <p:spPr>
          <a:xfrm>
            <a:off x="620688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8B622C1A-DEC8-F60B-E1CF-3C4AA0DE5087}"/>
              </a:ext>
            </a:extLst>
          </p:cNvPr>
          <p:cNvSpPr/>
          <p:nvPr/>
        </p:nvSpPr>
        <p:spPr>
          <a:xfrm>
            <a:off x="702713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Location base</a:t>
            </a:r>
          </a:p>
        </p:txBody>
      </p:sp>
      <p:sp>
        <p:nvSpPr>
          <p:cNvPr id="32" name="Free-form: Shape 31">
            <a:extLst>
              <a:ext uri="{FF2B5EF4-FFF2-40B4-BE49-F238E27FC236}">
                <a16:creationId xmlns:a16="http://schemas.microsoft.com/office/drawing/2014/main" id="{DDD22B2B-6B0D-8C5F-BE88-F9E5825381D5}"/>
              </a:ext>
            </a:extLst>
          </p:cNvPr>
          <p:cNvSpPr/>
          <p:nvPr/>
        </p:nvSpPr>
        <p:spPr>
          <a:xfrm>
            <a:off x="7853145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B40A9C57-3755-AFB4-0F8D-502640E5CAD6}"/>
              </a:ext>
            </a:extLst>
          </p:cNvPr>
          <p:cNvSpPr/>
          <p:nvPr/>
        </p:nvSpPr>
        <p:spPr>
          <a:xfrm>
            <a:off x="867915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0F92A9CA-B88A-739A-930A-04EBF2745455}"/>
              </a:ext>
            </a:extLst>
          </p:cNvPr>
          <p:cNvSpPr/>
          <p:nvPr/>
        </p:nvSpPr>
        <p:spPr>
          <a:xfrm>
            <a:off x="9531863" y="4333783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Filtering </a:t>
            </a:r>
          </a:p>
        </p:txBody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B17FEEBB-7912-F3AB-AEDC-99335FB10C4D}"/>
              </a:ext>
            </a:extLst>
          </p:cNvPr>
          <p:cNvSpPr/>
          <p:nvPr/>
        </p:nvSpPr>
        <p:spPr>
          <a:xfrm>
            <a:off x="10331164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20883FB6-3B07-74AA-F035-0707F6CAF110}"/>
              </a:ext>
            </a:extLst>
          </p:cNvPr>
          <p:cNvSpPr/>
          <p:nvPr/>
        </p:nvSpPr>
        <p:spPr>
          <a:xfrm>
            <a:off x="1115717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General</a:t>
            </a:r>
            <a:r>
              <a:rPr lang="en-US" sz="700" kern="1200" baseline="0" dirty="0">
                <a:latin typeface="MuseoModerno" pitchFamily="2" charset="0"/>
              </a:rPr>
              <a:t> statistics</a:t>
            </a:r>
            <a:endParaRPr lang="en-US" sz="7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2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7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8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12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17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18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22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23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37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42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43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47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48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 autoUpdateAnimBg="0"/>
      <p:bldP spid="17" grpId="0" uiExpand="1" build="p" animBg="1"/>
      <p:bldP spid="21" grpId="0" uiExpand="1" build="p" animBg="1"/>
      <p:bldP spid="26" grpId="0" uiExpand="1" build="p" animBg="1"/>
      <p:bldP spid="32" grpId="0" uiExpand="1" build="p" animBg="1"/>
      <p:bldP spid="35" grpId="0" uiExpand="1" build="p" animBg="1"/>
      <p:bldP spid="38" grpId="0" uiExpand="1" build="p" animBg="1"/>
      <p:bldP spid="43" grpId="0" uiExpand="1" build="p" animBg="1"/>
      <p:bldP spid="45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38264" y="2644170"/>
            <a:ext cx="8515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5. In developing</a:t>
            </a:r>
          </a:p>
        </p:txBody>
      </p:sp>
    </p:spTree>
    <p:extLst>
      <p:ext uri="{BB962C8B-B14F-4D97-AF65-F5344CB8AC3E}">
        <p14:creationId xmlns:p14="http://schemas.microsoft.com/office/powerpoint/2010/main" val="274158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656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5. In developing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764740" y="1093158"/>
            <a:ext cx="466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>
                <a:solidFill>
                  <a:srgbClr val="4385F6"/>
                </a:solidFill>
              </a:rPr>
              <a:t>G</a:t>
            </a:r>
            <a:r>
              <a:rPr lang="en-US" sz="2800">
                <a:solidFill>
                  <a:srgbClr val="EC4235"/>
                </a:solidFill>
              </a:rPr>
              <a:t>o</a:t>
            </a:r>
            <a:r>
              <a:rPr lang="en-US" sz="2800">
                <a:solidFill>
                  <a:srgbClr val="FABB08"/>
                </a:solidFill>
              </a:rPr>
              <a:t>o</a:t>
            </a:r>
            <a:r>
              <a:rPr lang="en-US" sz="2800">
                <a:solidFill>
                  <a:srgbClr val="4385F6"/>
                </a:solidFill>
              </a:rPr>
              <a:t>g</a:t>
            </a:r>
            <a:r>
              <a:rPr lang="en-US" sz="2800">
                <a:solidFill>
                  <a:srgbClr val="34A855"/>
                </a:solidFill>
              </a:rPr>
              <a:t>l</a:t>
            </a:r>
            <a:r>
              <a:rPr lang="en-US" sz="2800">
                <a:solidFill>
                  <a:srgbClr val="EC4235"/>
                </a:solidFill>
              </a:rPr>
              <a:t>e</a:t>
            </a:r>
            <a:r>
              <a:rPr lang="en-US" sz="2800"/>
              <a:t> </a:t>
            </a:r>
            <a:r>
              <a:rPr lang="en-US" sz="2800">
                <a:solidFill>
                  <a:srgbClr val="262626"/>
                </a:solidFill>
              </a:rPr>
              <a:t>maps </a:t>
            </a:r>
            <a:r>
              <a:rPr lang="en-US" sz="2800">
                <a:solidFill>
                  <a:srgbClr val="EC4235"/>
                </a:solidFill>
              </a:rPr>
              <a:t>API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72125A1-0491-107D-11C3-9A701E05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95" y="1892316"/>
            <a:ext cx="6481010" cy="3991616"/>
          </a:xfrm>
          <a:prstGeom prst="rect">
            <a:avLst/>
          </a:prstGeom>
          <a:ln w="85725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E17E0-9873-D878-55C3-02051F1DA968}"/>
              </a:ext>
            </a:extLst>
          </p:cNvPr>
          <p:cNvSpPr txBox="1"/>
          <p:nvPr/>
        </p:nvSpPr>
        <p:spPr>
          <a:xfrm>
            <a:off x="2842123" y="6159870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Nearby Schools</a:t>
            </a:r>
          </a:p>
        </p:txBody>
      </p:sp>
    </p:spTree>
    <p:extLst>
      <p:ext uri="{BB962C8B-B14F-4D97-AF65-F5344CB8AC3E}">
        <p14:creationId xmlns:p14="http://schemas.microsoft.com/office/powerpoint/2010/main" val="119343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44947-6F4F-F529-43D3-5A02A7350560}"/>
              </a:ext>
            </a:extLst>
          </p:cNvPr>
          <p:cNvSpPr/>
          <p:nvPr/>
        </p:nvSpPr>
        <p:spPr>
          <a:xfrm rot="13500000">
            <a:off x="4484036" y="3679305"/>
            <a:ext cx="1280160" cy="1280160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9702C4-3CAA-C66B-8B6D-9979F56AAADD}"/>
              </a:ext>
            </a:extLst>
          </p:cNvPr>
          <p:cNvSpPr/>
          <p:nvPr/>
        </p:nvSpPr>
        <p:spPr>
          <a:xfrm rot="13500000">
            <a:off x="3513083" y="2708353"/>
            <a:ext cx="1280160" cy="128016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69D883-2759-96AE-11CC-7BAC0CD9603A}"/>
              </a:ext>
            </a:extLst>
          </p:cNvPr>
          <p:cNvSpPr/>
          <p:nvPr/>
        </p:nvSpPr>
        <p:spPr>
          <a:xfrm rot="8100000">
            <a:off x="5448039" y="2701402"/>
            <a:ext cx="1280160" cy="1280160"/>
          </a:xfrm>
          <a:prstGeom prst="rect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7BF649-F889-694B-FEC2-C7BB281CA99B}"/>
              </a:ext>
            </a:extLst>
          </p:cNvPr>
          <p:cNvSpPr/>
          <p:nvPr/>
        </p:nvSpPr>
        <p:spPr>
          <a:xfrm rot="8100000">
            <a:off x="6427806" y="3677439"/>
            <a:ext cx="1280160" cy="128016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53A71E-A777-74AA-3192-81E9460E8310}"/>
              </a:ext>
            </a:extLst>
          </p:cNvPr>
          <p:cNvSpPr/>
          <p:nvPr/>
        </p:nvSpPr>
        <p:spPr>
          <a:xfrm rot="8100000">
            <a:off x="7398756" y="2706488"/>
            <a:ext cx="1280160" cy="128016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803BB2-357A-3D8C-CCF8-FCA64C211A9F}"/>
              </a:ext>
            </a:extLst>
          </p:cNvPr>
          <p:cNvGrpSpPr/>
          <p:nvPr/>
        </p:nvGrpSpPr>
        <p:grpSpPr>
          <a:xfrm>
            <a:off x="4863130" y="1570303"/>
            <a:ext cx="2465740" cy="775650"/>
            <a:chOff x="4863130" y="508513"/>
            <a:chExt cx="2465740" cy="7756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2E2C28-2EFE-A2D4-3449-8F305BC6F450}"/>
                </a:ext>
              </a:extLst>
            </p:cNvPr>
            <p:cNvSpPr txBox="1"/>
            <p:nvPr/>
          </p:nvSpPr>
          <p:spPr>
            <a:xfrm>
              <a:off x="4863130" y="508513"/>
              <a:ext cx="2465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Thị Bích Hảo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EB657A-BF88-5DE8-0BD8-1D36C66F9F3D}"/>
                </a:ext>
              </a:extLst>
            </p:cNvPr>
            <p:cNvSpPr txBox="1"/>
            <p:nvPr/>
          </p:nvSpPr>
          <p:spPr>
            <a:xfrm>
              <a:off x="5618947" y="91483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Mentor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DBD40F-8EFD-4C2C-B4A3-E8614E82BC6B}"/>
              </a:ext>
            </a:extLst>
          </p:cNvPr>
          <p:cNvGrpSpPr/>
          <p:nvPr/>
        </p:nvGrpSpPr>
        <p:grpSpPr>
          <a:xfrm>
            <a:off x="883701" y="3012199"/>
            <a:ext cx="2239716" cy="775650"/>
            <a:chOff x="693459" y="2174968"/>
            <a:chExt cx="2239716" cy="77565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9F999-EFE4-3A9F-F13D-7D2293CF83D9}"/>
                </a:ext>
              </a:extLst>
            </p:cNvPr>
            <p:cNvSpPr txBox="1"/>
            <p:nvPr/>
          </p:nvSpPr>
          <p:spPr>
            <a:xfrm>
              <a:off x="938719" y="2174968"/>
              <a:ext cx="1749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Tô Thành Long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FE72E-45FC-1078-2953-2EE0215EC5DC}"/>
                </a:ext>
              </a:extLst>
            </p:cNvPr>
            <p:cNvSpPr txBox="1"/>
            <p:nvPr/>
          </p:nvSpPr>
          <p:spPr>
            <a:xfrm>
              <a:off x="693459" y="258128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Leader &amp; Developer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05EE43-CF09-0329-D6A6-11A80DB4FF30}"/>
              </a:ext>
            </a:extLst>
          </p:cNvPr>
          <p:cNvGrpSpPr/>
          <p:nvPr/>
        </p:nvGrpSpPr>
        <p:grpSpPr>
          <a:xfrm>
            <a:off x="8170643" y="4520182"/>
            <a:ext cx="2706190" cy="775650"/>
            <a:chOff x="9242794" y="2216336"/>
            <a:chExt cx="2706190" cy="77565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DE31FF-932C-1AA8-0331-D041FB4933AC}"/>
                </a:ext>
              </a:extLst>
            </p:cNvPr>
            <p:cNvSpPr txBox="1"/>
            <p:nvPr/>
          </p:nvSpPr>
          <p:spPr>
            <a:xfrm>
              <a:off x="9242794" y="2216336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Duy Minh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A9C892-D6DA-5A21-A140-A83270843CE7}"/>
                </a:ext>
              </a:extLst>
            </p:cNvPr>
            <p:cNvSpPr txBox="1"/>
            <p:nvPr/>
          </p:nvSpPr>
          <p:spPr>
            <a:xfrm>
              <a:off x="10039487" y="2622654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Reporter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B5DBC-2622-46FA-05F0-087EE627C924}"/>
              </a:ext>
            </a:extLst>
          </p:cNvPr>
          <p:cNvGrpSpPr/>
          <p:nvPr/>
        </p:nvGrpSpPr>
        <p:grpSpPr>
          <a:xfrm>
            <a:off x="9206143" y="3012199"/>
            <a:ext cx="2504212" cy="775650"/>
            <a:chOff x="8120973" y="3730234"/>
            <a:chExt cx="2504212" cy="775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5DEF48-6B04-0646-6633-9819B5116CC1}"/>
                </a:ext>
              </a:extLst>
            </p:cNvPr>
            <p:cNvSpPr txBox="1"/>
            <p:nvPr/>
          </p:nvSpPr>
          <p:spPr>
            <a:xfrm>
              <a:off x="8314937" y="3730234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Mậu Dân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75933-9FCD-374C-D1CE-A53D0650570D}"/>
                </a:ext>
              </a:extLst>
            </p:cNvPr>
            <p:cNvSpPr txBox="1"/>
            <p:nvPr/>
          </p:nvSpPr>
          <p:spPr>
            <a:xfrm>
              <a:off x="8120973" y="4136552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Translator &amp; Presenter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D611B3-7F0B-D931-9DE3-6223FD16546F}"/>
              </a:ext>
            </a:extLst>
          </p:cNvPr>
          <p:cNvGrpSpPr/>
          <p:nvPr/>
        </p:nvGrpSpPr>
        <p:grpSpPr>
          <a:xfrm>
            <a:off x="1315167" y="4520182"/>
            <a:ext cx="2659702" cy="775650"/>
            <a:chOff x="1420582" y="3674817"/>
            <a:chExt cx="2659702" cy="77565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3959DD-833D-1038-3FAB-D0E5F7ED3A78}"/>
                </a:ext>
              </a:extLst>
            </p:cNvPr>
            <p:cNvSpPr txBox="1"/>
            <p:nvPr/>
          </p:nvSpPr>
          <p:spPr>
            <a:xfrm>
              <a:off x="1420582" y="3674817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Thái Bình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81AB9D-A89E-61C5-851B-949DF5D9E70B}"/>
                </a:ext>
              </a:extLst>
            </p:cNvPr>
            <p:cNvSpPr txBox="1"/>
            <p:nvPr/>
          </p:nvSpPr>
          <p:spPr>
            <a:xfrm>
              <a:off x="2190023" y="408113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Designer</a:t>
              </a:r>
            </a:p>
          </p:txBody>
        </p:sp>
      </p:grpSp>
      <p:grpSp>
        <p:nvGrpSpPr>
          <p:cNvPr id="105" name="Score hide" hidden="1">
            <a:extLst>
              <a:ext uri="{FF2B5EF4-FFF2-40B4-BE49-F238E27FC236}">
                <a16:creationId xmlns:a16="http://schemas.microsoft.com/office/drawing/2014/main" id="{8713081F-4B07-3052-556B-5495D1D42C61}"/>
              </a:ext>
            </a:extLst>
          </p:cNvPr>
          <p:cNvGrpSpPr/>
          <p:nvPr/>
        </p:nvGrpSpPr>
        <p:grpSpPr>
          <a:xfrm>
            <a:off x="4861399" y="5953767"/>
            <a:ext cx="2469202" cy="577337"/>
            <a:chOff x="2657622" y="5296298"/>
            <a:chExt cx="2469202" cy="577337"/>
          </a:xfrm>
        </p:grpSpPr>
        <p:sp>
          <p:nvSpPr>
            <p:cNvPr id="94" name="S">
              <a:extLst>
                <a:ext uri="{FF2B5EF4-FFF2-40B4-BE49-F238E27FC236}">
                  <a16:creationId xmlns:a16="http://schemas.microsoft.com/office/drawing/2014/main" id="{032DB4DA-0847-0290-F586-8F9B47B68083}"/>
                </a:ext>
              </a:extLst>
            </p:cNvPr>
            <p:cNvSpPr/>
            <p:nvPr/>
          </p:nvSpPr>
          <p:spPr>
            <a:xfrm>
              <a:off x="3277690" y="5374809"/>
              <a:ext cx="357095" cy="418039"/>
            </a:xfrm>
            <a:custGeom>
              <a:avLst/>
              <a:gdLst>
                <a:gd name="connsiteX0" fmla="*/ 531332 w 1510906"/>
                <a:gd name="connsiteY0" fmla="*/ 0 h 1768765"/>
                <a:gd name="connsiteX1" fmla="*/ 979574 w 1510906"/>
                <a:gd name="connsiteY1" fmla="*/ 0 h 1768765"/>
                <a:gd name="connsiteX2" fmla="*/ 1355105 w 1510906"/>
                <a:gd name="connsiteY2" fmla="*/ 155800 h 1768765"/>
                <a:gd name="connsiteX3" fmla="*/ 1510906 w 1510906"/>
                <a:gd name="connsiteY3" fmla="*/ 531332 h 1768765"/>
                <a:gd name="connsiteX4" fmla="*/ 1509065 w 1510906"/>
                <a:gd name="connsiteY4" fmla="*/ 533173 h 1768765"/>
                <a:gd name="connsiteX5" fmla="*/ 1156184 w 1510906"/>
                <a:gd name="connsiteY5" fmla="*/ 533173 h 1768765"/>
                <a:gd name="connsiteX6" fmla="*/ 1154342 w 1510906"/>
                <a:gd name="connsiteY6" fmla="*/ 531332 h 1768765"/>
                <a:gd name="connsiteX7" fmla="*/ 1103099 w 1510906"/>
                <a:gd name="connsiteY7" fmla="*/ 407812 h 1768765"/>
                <a:gd name="connsiteX8" fmla="*/ 979574 w 1510906"/>
                <a:gd name="connsiteY8" fmla="*/ 356563 h 1768765"/>
                <a:gd name="connsiteX9" fmla="*/ 531332 w 1510906"/>
                <a:gd name="connsiteY9" fmla="*/ 356563 h 1768765"/>
                <a:gd name="connsiteX10" fmla="*/ 407806 w 1510906"/>
                <a:gd name="connsiteY10" fmla="*/ 407812 h 1768765"/>
                <a:gd name="connsiteX11" fmla="*/ 356563 w 1510906"/>
                <a:gd name="connsiteY11" fmla="*/ 531332 h 1768765"/>
                <a:gd name="connsiteX12" fmla="*/ 407806 w 1510906"/>
                <a:gd name="connsiteY12" fmla="*/ 654852 h 1768765"/>
                <a:gd name="connsiteX13" fmla="*/ 531332 w 1510906"/>
                <a:gd name="connsiteY13" fmla="*/ 706100 h 1768765"/>
                <a:gd name="connsiteX14" fmla="*/ 979574 w 1510906"/>
                <a:gd name="connsiteY14" fmla="*/ 706100 h 1768765"/>
                <a:gd name="connsiteX15" fmla="*/ 1355105 w 1510906"/>
                <a:gd name="connsiteY15" fmla="*/ 861901 h 1768765"/>
                <a:gd name="connsiteX16" fmla="*/ 1510906 w 1510906"/>
                <a:gd name="connsiteY16" fmla="*/ 1237433 h 1768765"/>
                <a:gd name="connsiteX17" fmla="*/ 1355111 w 1510906"/>
                <a:gd name="connsiteY17" fmla="*/ 1612964 h 1768765"/>
                <a:gd name="connsiteX18" fmla="*/ 979574 w 1510906"/>
                <a:gd name="connsiteY18" fmla="*/ 1768765 h 1768765"/>
                <a:gd name="connsiteX19" fmla="*/ 531332 w 1510906"/>
                <a:gd name="connsiteY19" fmla="*/ 1768765 h 1768765"/>
                <a:gd name="connsiteX20" fmla="*/ 155800 w 1510906"/>
                <a:gd name="connsiteY20" fmla="*/ 1612964 h 1768765"/>
                <a:gd name="connsiteX21" fmla="*/ 0 w 1510906"/>
                <a:gd name="connsiteY21" fmla="*/ 1237433 h 1768765"/>
                <a:gd name="connsiteX22" fmla="*/ 1841 w 1510906"/>
                <a:gd name="connsiteY22" fmla="*/ 1235591 h 1768765"/>
                <a:gd name="connsiteX23" fmla="*/ 354722 w 1510906"/>
                <a:gd name="connsiteY23" fmla="*/ 1235591 h 1768765"/>
                <a:gd name="connsiteX24" fmla="*/ 356563 w 1510906"/>
                <a:gd name="connsiteY24" fmla="*/ 1237433 h 1768765"/>
                <a:gd name="connsiteX25" fmla="*/ 407806 w 1510906"/>
                <a:gd name="connsiteY25" fmla="*/ 1360953 h 1768765"/>
                <a:gd name="connsiteX26" fmla="*/ 531332 w 1510906"/>
                <a:gd name="connsiteY26" fmla="*/ 1412201 h 1768765"/>
                <a:gd name="connsiteX27" fmla="*/ 979574 w 1510906"/>
                <a:gd name="connsiteY27" fmla="*/ 1412201 h 1768765"/>
                <a:gd name="connsiteX28" fmla="*/ 1103099 w 1510906"/>
                <a:gd name="connsiteY28" fmla="*/ 1360953 h 1768765"/>
                <a:gd name="connsiteX29" fmla="*/ 1154342 w 1510906"/>
                <a:gd name="connsiteY29" fmla="*/ 1237433 h 1768765"/>
                <a:gd name="connsiteX30" fmla="*/ 1103099 w 1510906"/>
                <a:gd name="connsiteY30" fmla="*/ 1113913 h 1768765"/>
                <a:gd name="connsiteX31" fmla="*/ 979574 w 1510906"/>
                <a:gd name="connsiteY31" fmla="*/ 1062664 h 1768765"/>
                <a:gd name="connsiteX32" fmla="*/ 531332 w 1510906"/>
                <a:gd name="connsiteY32" fmla="*/ 1062664 h 1768765"/>
                <a:gd name="connsiteX33" fmla="*/ 155801 w 1510906"/>
                <a:gd name="connsiteY33" fmla="*/ 906864 h 1768765"/>
                <a:gd name="connsiteX34" fmla="*/ 0 w 1510906"/>
                <a:gd name="connsiteY34" fmla="*/ 531332 h 1768765"/>
                <a:gd name="connsiteX35" fmla="*/ 155795 w 1510906"/>
                <a:gd name="connsiteY35" fmla="*/ 155800 h 1768765"/>
                <a:gd name="connsiteX36" fmla="*/ 531332 w 1510906"/>
                <a:gd name="connsiteY36" fmla="*/ 0 h 17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10906" h="1768765">
                  <a:moveTo>
                    <a:pt x="531332" y="0"/>
                  </a:moveTo>
                  <a:lnTo>
                    <a:pt x="979574" y="0"/>
                  </a:lnTo>
                  <a:cubicBezTo>
                    <a:pt x="1129889" y="3828"/>
                    <a:pt x="1255066" y="55761"/>
                    <a:pt x="1355105" y="155800"/>
                  </a:cubicBezTo>
                  <a:cubicBezTo>
                    <a:pt x="1455144" y="255839"/>
                    <a:pt x="1507078" y="381016"/>
                    <a:pt x="1510906" y="531332"/>
                  </a:cubicBezTo>
                  <a:cubicBezTo>
                    <a:pt x="1510800" y="532454"/>
                    <a:pt x="1510187" y="533068"/>
                    <a:pt x="1509065" y="533173"/>
                  </a:cubicBezTo>
                  <a:lnTo>
                    <a:pt x="1156184" y="533173"/>
                  </a:lnTo>
                  <a:cubicBezTo>
                    <a:pt x="1155062" y="533067"/>
                    <a:pt x="1154448" y="532454"/>
                    <a:pt x="1154342" y="531332"/>
                  </a:cubicBezTo>
                  <a:cubicBezTo>
                    <a:pt x="1153084" y="481891"/>
                    <a:pt x="1136003" y="440718"/>
                    <a:pt x="1103099" y="407812"/>
                  </a:cubicBezTo>
                  <a:cubicBezTo>
                    <a:pt x="1070196" y="374905"/>
                    <a:pt x="1029020" y="357822"/>
                    <a:pt x="979574" y="356563"/>
                  </a:cubicBezTo>
                  <a:lnTo>
                    <a:pt x="531332" y="356563"/>
                  </a:lnTo>
                  <a:cubicBezTo>
                    <a:pt x="481885" y="357822"/>
                    <a:pt x="440710" y="374905"/>
                    <a:pt x="407806" y="407812"/>
                  </a:cubicBezTo>
                  <a:cubicBezTo>
                    <a:pt x="374903" y="440718"/>
                    <a:pt x="357822" y="481891"/>
                    <a:pt x="356563" y="531332"/>
                  </a:cubicBezTo>
                  <a:cubicBezTo>
                    <a:pt x="357822" y="580772"/>
                    <a:pt x="374903" y="621946"/>
                    <a:pt x="407806" y="654852"/>
                  </a:cubicBezTo>
                  <a:cubicBezTo>
                    <a:pt x="440710" y="687758"/>
                    <a:pt x="481885" y="704841"/>
                    <a:pt x="531332" y="706100"/>
                  </a:cubicBezTo>
                  <a:lnTo>
                    <a:pt x="979574" y="706100"/>
                  </a:lnTo>
                  <a:cubicBezTo>
                    <a:pt x="1129889" y="709928"/>
                    <a:pt x="1255066" y="761862"/>
                    <a:pt x="1355105" y="861901"/>
                  </a:cubicBezTo>
                  <a:cubicBezTo>
                    <a:pt x="1455144" y="961940"/>
                    <a:pt x="1507078" y="1087117"/>
                    <a:pt x="1510906" y="1237433"/>
                  </a:cubicBezTo>
                  <a:cubicBezTo>
                    <a:pt x="1507079" y="1387748"/>
                    <a:pt x="1455147" y="1512925"/>
                    <a:pt x="1355111" y="1612964"/>
                  </a:cubicBezTo>
                  <a:cubicBezTo>
                    <a:pt x="1255075" y="1713003"/>
                    <a:pt x="1129895" y="1764937"/>
                    <a:pt x="979574" y="1768765"/>
                  </a:cubicBezTo>
                  <a:lnTo>
                    <a:pt x="531332" y="1768765"/>
                  </a:lnTo>
                  <a:cubicBezTo>
                    <a:pt x="381017" y="1764937"/>
                    <a:pt x="255839" y="1713003"/>
                    <a:pt x="155800" y="1612964"/>
                  </a:cubicBezTo>
                  <a:cubicBezTo>
                    <a:pt x="55762" y="1512925"/>
                    <a:pt x="3828" y="1387748"/>
                    <a:pt x="0" y="1237433"/>
                  </a:cubicBezTo>
                  <a:cubicBezTo>
                    <a:pt x="106" y="1236311"/>
                    <a:pt x="719" y="1235697"/>
                    <a:pt x="1841" y="1235591"/>
                  </a:cubicBezTo>
                  <a:lnTo>
                    <a:pt x="354722" y="1235591"/>
                  </a:lnTo>
                  <a:cubicBezTo>
                    <a:pt x="355844" y="1235697"/>
                    <a:pt x="356458" y="1236311"/>
                    <a:pt x="356563" y="1237433"/>
                  </a:cubicBezTo>
                  <a:cubicBezTo>
                    <a:pt x="357822" y="1286873"/>
                    <a:pt x="374903" y="1328046"/>
                    <a:pt x="407806" y="1360953"/>
                  </a:cubicBezTo>
                  <a:cubicBezTo>
                    <a:pt x="440710" y="1393859"/>
                    <a:pt x="481885" y="1410942"/>
                    <a:pt x="531332" y="1412201"/>
                  </a:cubicBezTo>
                  <a:lnTo>
                    <a:pt x="979574" y="1412201"/>
                  </a:lnTo>
                  <a:cubicBezTo>
                    <a:pt x="1029020" y="1410942"/>
                    <a:pt x="1070196" y="1393859"/>
                    <a:pt x="1103099" y="1360953"/>
                  </a:cubicBezTo>
                  <a:cubicBezTo>
                    <a:pt x="1136003" y="1328046"/>
                    <a:pt x="1153084" y="1286873"/>
                    <a:pt x="1154342" y="1237433"/>
                  </a:cubicBezTo>
                  <a:cubicBezTo>
                    <a:pt x="1153084" y="1187992"/>
                    <a:pt x="1136003" y="1146819"/>
                    <a:pt x="1103099" y="1113913"/>
                  </a:cubicBezTo>
                  <a:cubicBezTo>
                    <a:pt x="1070196" y="1081006"/>
                    <a:pt x="1029020" y="1063923"/>
                    <a:pt x="979574" y="1062664"/>
                  </a:cubicBezTo>
                  <a:lnTo>
                    <a:pt x="531332" y="1062664"/>
                  </a:lnTo>
                  <a:cubicBezTo>
                    <a:pt x="381017" y="1058836"/>
                    <a:pt x="255839" y="1006902"/>
                    <a:pt x="155801" y="906864"/>
                  </a:cubicBezTo>
                  <a:cubicBezTo>
                    <a:pt x="55762" y="806824"/>
                    <a:pt x="3828" y="681647"/>
                    <a:pt x="0" y="531332"/>
                  </a:cubicBezTo>
                  <a:cubicBezTo>
                    <a:pt x="3827" y="381016"/>
                    <a:pt x="55759" y="255839"/>
                    <a:pt x="155795" y="155800"/>
                  </a:cubicBezTo>
                  <a:cubicBezTo>
                    <a:pt x="255831" y="55761"/>
                    <a:pt x="381010" y="3828"/>
                    <a:pt x="53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5" name="O start">
              <a:extLst>
                <a:ext uri="{FF2B5EF4-FFF2-40B4-BE49-F238E27FC236}">
                  <a16:creationId xmlns:a16="http://schemas.microsoft.com/office/drawing/2014/main" id="{F2DC9481-194D-E107-05B4-168AB09BB43D}"/>
                </a:ext>
              </a:extLst>
            </p:cNvPr>
            <p:cNvSpPr/>
            <p:nvPr/>
          </p:nvSpPr>
          <p:spPr>
            <a:xfrm>
              <a:off x="3928673" y="5374823"/>
              <a:ext cx="476892" cy="418035"/>
            </a:xfrm>
            <a:custGeom>
              <a:avLst/>
              <a:gdLst>
                <a:gd name="connsiteX0" fmla="*/ 571239 w 1495521"/>
                <a:gd name="connsiteY0" fmla="*/ 58439 h 1310947"/>
                <a:gd name="connsiteX1" fmla="*/ 567124 w 1495521"/>
                <a:gd name="connsiteY1" fmla="*/ 60097 h 1310947"/>
                <a:gd name="connsiteX2" fmla="*/ 547404 w 1495521"/>
                <a:gd name="connsiteY2" fmla="*/ 70477 h 1310947"/>
                <a:gd name="connsiteX3" fmla="*/ 642246 w 1495521"/>
                <a:gd name="connsiteY3" fmla="*/ 31659 h 1310947"/>
                <a:gd name="connsiteX4" fmla="*/ 626237 w 1495521"/>
                <a:gd name="connsiteY4" fmla="*/ 36287 h 1310947"/>
                <a:gd name="connsiteX5" fmla="*/ 610868 w 1495521"/>
                <a:gd name="connsiteY5" fmla="*/ 42478 h 1310947"/>
                <a:gd name="connsiteX6" fmla="*/ 722728 w 1495521"/>
                <a:gd name="connsiteY6" fmla="*/ 12052 h 1310947"/>
                <a:gd name="connsiteX7" fmla="*/ 687812 w 1495521"/>
                <a:gd name="connsiteY7" fmla="*/ 18484 h 1310947"/>
                <a:gd name="connsiteX8" fmla="*/ 681097 w 1495521"/>
                <a:gd name="connsiteY8" fmla="*/ 20425 h 1310947"/>
                <a:gd name="connsiteX9" fmla="*/ 840728 w 1495521"/>
                <a:gd name="connsiteY9" fmla="*/ 0 h 1310947"/>
                <a:gd name="connsiteX10" fmla="*/ 852553 w 1495521"/>
                <a:gd name="connsiteY10" fmla="*/ 0 h 1310947"/>
                <a:gd name="connsiteX11" fmla="*/ 852212 w 1495521"/>
                <a:gd name="connsiteY11" fmla="*/ 822 h 1310947"/>
                <a:gd name="connsiteX12" fmla="*/ 184819 w 1495521"/>
                <a:gd name="connsiteY12" fmla="*/ 0 h 1310947"/>
                <a:gd name="connsiteX13" fmla="*/ 838825 w 1495521"/>
                <a:gd name="connsiteY13" fmla="*/ 0 h 1310947"/>
                <a:gd name="connsiteX14" fmla="*/ 838825 w 1495521"/>
                <a:gd name="connsiteY14" fmla="*/ 93 h 1310947"/>
                <a:gd name="connsiteX15" fmla="*/ 840102 w 1495521"/>
                <a:gd name="connsiteY15" fmla="*/ 1 h 1310947"/>
                <a:gd name="connsiteX16" fmla="*/ 1170646 w 1495521"/>
                <a:gd name="connsiteY16" fmla="*/ 89612 h 1310947"/>
                <a:gd name="connsiteX17" fmla="*/ 1405908 w 1495521"/>
                <a:gd name="connsiteY17" fmla="*/ 324872 h 1310947"/>
                <a:gd name="connsiteX18" fmla="*/ 1495521 w 1495521"/>
                <a:gd name="connsiteY18" fmla="*/ 655419 h 1310947"/>
                <a:gd name="connsiteX19" fmla="*/ 1405910 w 1495521"/>
                <a:gd name="connsiteY19" fmla="*/ 986020 h 1310947"/>
                <a:gd name="connsiteX20" fmla="*/ 1170650 w 1495521"/>
                <a:gd name="connsiteY20" fmla="*/ 1221320 h 1310947"/>
                <a:gd name="connsiteX21" fmla="*/ 929312 w 1495521"/>
                <a:gd name="connsiteY21" fmla="*/ 1304558 h 1310947"/>
                <a:gd name="connsiteX22" fmla="*/ 873740 w 1495521"/>
                <a:gd name="connsiteY22" fmla="*/ 1308538 h 1310947"/>
                <a:gd name="connsiteX23" fmla="*/ 873855 w 1495521"/>
                <a:gd name="connsiteY23" fmla="*/ 1310947 h 1310947"/>
                <a:gd name="connsiteX24" fmla="*/ 840102 w 1495521"/>
                <a:gd name="connsiteY24" fmla="*/ 1310947 h 1310947"/>
                <a:gd name="connsiteX25" fmla="*/ 838825 w 1495521"/>
                <a:gd name="connsiteY25" fmla="*/ 1310947 h 1310947"/>
                <a:gd name="connsiteX26" fmla="*/ 838825 w 1495521"/>
                <a:gd name="connsiteY26" fmla="*/ 1310856 h 1310947"/>
                <a:gd name="connsiteX27" fmla="*/ 756409 w 1495521"/>
                <a:gd name="connsiteY27" fmla="*/ 1304954 h 1310947"/>
                <a:gd name="connsiteX28" fmla="*/ 753219 w 1495521"/>
                <a:gd name="connsiteY28" fmla="*/ 1304954 h 1310947"/>
                <a:gd name="connsiteX29" fmla="*/ 836923 w 1495521"/>
                <a:gd name="connsiteY29" fmla="*/ 1310947 h 1310947"/>
                <a:gd name="connsiteX30" fmla="*/ 184819 w 1495521"/>
                <a:gd name="connsiteY30" fmla="*/ 1310947 h 1310947"/>
                <a:gd name="connsiteX31" fmla="*/ 184819 w 1495521"/>
                <a:gd name="connsiteY31" fmla="*/ 1118479 h 1310947"/>
                <a:gd name="connsiteX32" fmla="*/ 184140 w 1495521"/>
                <a:gd name="connsiteY32" fmla="*/ 1118479 h 1310947"/>
                <a:gd name="connsiteX33" fmla="*/ 184425 w 1495521"/>
                <a:gd name="connsiteY33" fmla="*/ 1118223 h 1310947"/>
                <a:gd name="connsiteX34" fmla="*/ 184425 w 1495521"/>
                <a:gd name="connsiteY34" fmla="*/ 1116290 h 1310947"/>
                <a:gd name="connsiteX35" fmla="*/ 5255 w 1495521"/>
                <a:gd name="connsiteY35" fmla="*/ 937110 h 1310947"/>
                <a:gd name="connsiteX36" fmla="*/ 47090 w 1495521"/>
                <a:gd name="connsiteY36" fmla="*/ 885541 h 1310947"/>
                <a:gd name="connsiteX37" fmla="*/ 114649 w 1495521"/>
                <a:gd name="connsiteY37" fmla="*/ 660591 h 1310947"/>
                <a:gd name="connsiteX38" fmla="*/ 47090 w 1495521"/>
                <a:gd name="connsiteY38" fmla="*/ 435641 h 1310947"/>
                <a:gd name="connsiteX39" fmla="*/ 0 w 1495521"/>
                <a:gd name="connsiteY39" fmla="*/ 377594 h 1310947"/>
                <a:gd name="connsiteX40" fmla="*/ 184425 w 1495521"/>
                <a:gd name="connsiteY40" fmla="*/ 193158 h 1310947"/>
                <a:gd name="connsiteX41" fmla="*/ 184425 w 1495521"/>
                <a:gd name="connsiteY41" fmla="*/ 192467 h 1310947"/>
                <a:gd name="connsiteX42" fmla="*/ 184819 w 1495521"/>
                <a:gd name="connsiteY42" fmla="*/ 192467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95521" h="1310947">
                  <a:moveTo>
                    <a:pt x="571239" y="58439"/>
                  </a:moveTo>
                  <a:lnTo>
                    <a:pt x="567124" y="60097"/>
                  </a:lnTo>
                  <a:lnTo>
                    <a:pt x="547404" y="70477"/>
                  </a:lnTo>
                  <a:close/>
                  <a:moveTo>
                    <a:pt x="642246" y="31659"/>
                  </a:moveTo>
                  <a:lnTo>
                    <a:pt x="626237" y="36287"/>
                  </a:lnTo>
                  <a:lnTo>
                    <a:pt x="610868" y="42478"/>
                  </a:lnTo>
                  <a:close/>
                  <a:moveTo>
                    <a:pt x="722728" y="12052"/>
                  </a:moveTo>
                  <a:lnTo>
                    <a:pt x="687812" y="18484"/>
                  </a:lnTo>
                  <a:lnTo>
                    <a:pt x="681097" y="20425"/>
                  </a:lnTo>
                  <a:close/>
                  <a:moveTo>
                    <a:pt x="840728" y="0"/>
                  </a:moveTo>
                  <a:lnTo>
                    <a:pt x="852553" y="0"/>
                  </a:lnTo>
                  <a:lnTo>
                    <a:pt x="852212" y="822"/>
                  </a:lnTo>
                  <a:close/>
                  <a:moveTo>
                    <a:pt x="184819" y="0"/>
                  </a:moveTo>
                  <a:lnTo>
                    <a:pt x="838825" y="0"/>
                  </a:lnTo>
                  <a:lnTo>
                    <a:pt x="838825" y="93"/>
                  </a:lnTo>
                  <a:lnTo>
                    <a:pt x="840102" y="1"/>
                  </a:lnTo>
                  <a:cubicBezTo>
                    <a:pt x="961966" y="1400"/>
                    <a:pt x="1072148" y="31270"/>
                    <a:pt x="1170646" y="89612"/>
                  </a:cubicBezTo>
                  <a:cubicBezTo>
                    <a:pt x="1269144" y="147954"/>
                    <a:pt x="1347565" y="226374"/>
                    <a:pt x="1405908" y="324872"/>
                  </a:cubicBezTo>
                  <a:cubicBezTo>
                    <a:pt x="1464250" y="423370"/>
                    <a:pt x="1494123" y="533552"/>
                    <a:pt x="1495521" y="655419"/>
                  </a:cubicBezTo>
                  <a:cubicBezTo>
                    <a:pt x="1494123" y="777306"/>
                    <a:pt x="1464252" y="887506"/>
                    <a:pt x="1405910" y="986020"/>
                  </a:cubicBezTo>
                  <a:cubicBezTo>
                    <a:pt x="1347568" y="1084534"/>
                    <a:pt x="1269148" y="1162968"/>
                    <a:pt x="1170650" y="1221320"/>
                  </a:cubicBezTo>
                  <a:cubicBezTo>
                    <a:pt x="1096777" y="1265084"/>
                    <a:pt x="1016331" y="1292830"/>
                    <a:pt x="929312" y="1304558"/>
                  </a:cubicBezTo>
                  <a:lnTo>
                    <a:pt x="873740" y="1308538"/>
                  </a:lnTo>
                  <a:lnTo>
                    <a:pt x="873855" y="1310947"/>
                  </a:lnTo>
                  <a:lnTo>
                    <a:pt x="840102" y="1310947"/>
                  </a:lnTo>
                  <a:lnTo>
                    <a:pt x="838825" y="1310947"/>
                  </a:lnTo>
                  <a:lnTo>
                    <a:pt x="838825" y="1310856"/>
                  </a:lnTo>
                  <a:lnTo>
                    <a:pt x="756409" y="1304954"/>
                  </a:lnTo>
                  <a:lnTo>
                    <a:pt x="753219" y="1304954"/>
                  </a:lnTo>
                  <a:lnTo>
                    <a:pt x="836923" y="1310947"/>
                  </a:lnTo>
                  <a:lnTo>
                    <a:pt x="184819" y="1310947"/>
                  </a:lnTo>
                  <a:lnTo>
                    <a:pt x="184819" y="1118479"/>
                  </a:lnTo>
                  <a:lnTo>
                    <a:pt x="184140" y="1118479"/>
                  </a:lnTo>
                  <a:lnTo>
                    <a:pt x="184425" y="1118223"/>
                  </a:lnTo>
                  <a:cubicBezTo>
                    <a:pt x="184950" y="1117579"/>
                    <a:pt x="184950" y="1116935"/>
                    <a:pt x="184425" y="1116290"/>
                  </a:cubicBezTo>
                  <a:lnTo>
                    <a:pt x="5255" y="937110"/>
                  </a:lnTo>
                  <a:lnTo>
                    <a:pt x="47090" y="885541"/>
                  </a:lnTo>
                  <a:cubicBezTo>
                    <a:pt x="89743" y="821328"/>
                    <a:pt x="114649" y="743918"/>
                    <a:pt x="114649" y="660591"/>
                  </a:cubicBezTo>
                  <a:cubicBezTo>
                    <a:pt x="114649" y="577265"/>
                    <a:pt x="89743" y="499855"/>
                    <a:pt x="47090" y="435641"/>
                  </a:cubicBezTo>
                  <a:lnTo>
                    <a:pt x="0" y="377594"/>
                  </a:lnTo>
                  <a:lnTo>
                    <a:pt x="184425" y="193158"/>
                  </a:lnTo>
                  <a:lnTo>
                    <a:pt x="184425" y="192467"/>
                  </a:lnTo>
                  <a:lnTo>
                    <a:pt x="184819" y="19246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6" name="O stop">
              <a:extLst>
                <a:ext uri="{FF2B5EF4-FFF2-40B4-BE49-F238E27FC236}">
                  <a16:creationId xmlns:a16="http://schemas.microsoft.com/office/drawing/2014/main" id="{52FA5381-AC99-00B0-9C20-B715398807E0}"/>
                </a:ext>
              </a:extLst>
            </p:cNvPr>
            <p:cNvSpPr/>
            <p:nvPr/>
          </p:nvSpPr>
          <p:spPr>
            <a:xfrm>
              <a:off x="4072937" y="5456885"/>
              <a:ext cx="249439" cy="253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">
              <a:extLst>
                <a:ext uri="{FF2B5EF4-FFF2-40B4-BE49-F238E27FC236}">
                  <a16:creationId xmlns:a16="http://schemas.microsoft.com/office/drawing/2014/main" id="{35531ED2-933C-15EE-2624-86F0C89C9916}"/>
                </a:ext>
              </a:extLst>
            </p:cNvPr>
            <p:cNvSpPr/>
            <p:nvPr/>
          </p:nvSpPr>
          <p:spPr>
            <a:xfrm>
              <a:off x="4495508" y="5459094"/>
              <a:ext cx="188710" cy="333657"/>
            </a:xfrm>
            <a:custGeom>
              <a:avLst/>
              <a:gdLst>
                <a:gd name="connsiteX0" fmla="*/ 497757 w 798451"/>
                <a:gd name="connsiteY0" fmla="*/ 1024632 h 1411739"/>
                <a:gd name="connsiteX1" fmla="*/ 736851 w 798451"/>
                <a:gd name="connsiteY1" fmla="*/ 1411273 h 1411739"/>
                <a:gd name="connsiteX2" fmla="*/ 737688 w 798451"/>
                <a:gd name="connsiteY2" fmla="*/ 1411739 h 1411739"/>
                <a:gd name="connsiteX3" fmla="*/ 0 w 798451"/>
                <a:gd name="connsiteY3" fmla="*/ 1411739 h 1411739"/>
                <a:gd name="connsiteX4" fmla="*/ 1438 w 798451"/>
                <a:gd name="connsiteY4" fmla="*/ 1410301 h 1411739"/>
                <a:gd name="connsiteX5" fmla="*/ 1438 w 798451"/>
                <a:gd name="connsiteY5" fmla="*/ 1025486 h 1411739"/>
                <a:gd name="connsiteX6" fmla="*/ 464011 w 798451"/>
                <a:gd name="connsiteY6" fmla="*/ 1025486 h 1411739"/>
                <a:gd name="connsiteX7" fmla="*/ 497757 w 798451"/>
                <a:gd name="connsiteY7" fmla="*/ 1024632 h 1411739"/>
                <a:gd name="connsiteX8" fmla="*/ 1438 w 798451"/>
                <a:gd name="connsiteY8" fmla="*/ 0 h 1411739"/>
                <a:gd name="connsiteX9" fmla="*/ 464011 w 798451"/>
                <a:gd name="connsiteY9" fmla="*/ 0 h 1411739"/>
                <a:gd name="connsiteX10" fmla="*/ 700387 w 798451"/>
                <a:gd name="connsiteY10" fmla="*/ 98069 h 1411739"/>
                <a:gd name="connsiteX11" fmla="*/ 798451 w 798451"/>
                <a:gd name="connsiteY11" fmla="*/ 334439 h 1411739"/>
                <a:gd name="connsiteX12" fmla="*/ 760892 w 798451"/>
                <a:gd name="connsiteY12" fmla="*/ 488234 h 1411739"/>
                <a:gd name="connsiteX13" fmla="*/ 656794 w 798451"/>
                <a:gd name="connsiteY13" fmla="*/ 607661 h 1411739"/>
                <a:gd name="connsiteX14" fmla="*/ 565474 w 798451"/>
                <a:gd name="connsiteY14" fmla="*/ 653289 h 1411739"/>
                <a:gd name="connsiteX15" fmla="*/ 464011 w 798451"/>
                <a:gd name="connsiteY15" fmla="*/ 668878 h 1411739"/>
                <a:gd name="connsiteX16" fmla="*/ 1438 w 798451"/>
                <a:gd name="connsiteY16" fmla="*/ 668878 h 14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451" h="1411739">
                  <a:moveTo>
                    <a:pt x="497757" y="1024632"/>
                  </a:moveTo>
                  <a:lnTo>
                    <a:pt x="736851" y="1411273"/>
                  </a:lnTo>
                  <a:lnTo>
                    <a:pt x="737688" y="1411739"/>
                  </a:lnTo>
                  <a:lnTo>
                    <a:pt x="0" y="1411739"/>
                  </a:lnTo>
                  <a:lnTo>
                    <a:pt x="1438" y="1410301"/>
                  </a:lnTo>
                  <a:lnTo>
                    <a:pt x="1438" y="1025486"/>
                  </a:lnTo>
                  <a:lnTo>
                    <a:pt x="464011" y="1025486"/>
                  </a:lnTo>
                  <a:cubicBezTo>
                    <a:pt x="475348" y="1025473"/>
                    <a:pt x="486597" y="1025189"/>
                    <a:pt x="497757" y="1024632"/>
                  </a:cubicBezTo>
                  <a:close/>
                  <a:moveTo>
                    <a:pt x="1438" y="0"/>
                  </a:moveTo>
                  <a:lnTo>
                    <a:pt x="464011" y="0"/>
                  </a:lnTo>
                  <a:cubicBezTo>
                    <a:pt x="558629" y="2409"/>
                    <a:pt x="637420" y="35099"/>
                    <a:pt x="700387" y="98069"/>
                  </a:cubicBezTo>
                  <a:cubicBezTo>
                    <a:pt x="763354" y="161038"/>
                    <a:pt x="796041" y="239828"/>
                    <a:pt x="798451" y="334439"/>
                  </a:cubicBezTo>
                  <a:cubicBezTo>
                    <a:pt x="798093" y="389358"/>
                    <a:pt x="785573" y="440623"/>
                    <a:pt x="760892" y="488234"/>
                  </a:cubicBezTo>
                  <a:cubicBezTo>
                    <a:pt x="736210" y="535846"/>
                    <a:pt x="701511" y="575654"/>
                    <a:pt x="656794" y="607661"/>
                  </a:cubicBezTo>
                  <a:cubicBezTo>
                    <a:pt x="628496" y="627734"/>
                    <a:pt x="598055" y="642943"/>
                    <a:pt x="565474" y="653289"/>
                  </a:cubicBezTo>
                  <a:cubicBezTo>
                    <a:pt x="532892" y="663634"/>
                    <a:pt x="499071" y="668831"/>
                    <a:pt x="464011" y="668878"/>
                  </a:cubicBezTo>
                  <a:lnTo>
                    <a:pt x="1438" y="6688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8" name="R slidebackground">
              <a:extLst>
                <a:ext uri="{FF2B5EF4-FFF2-40B4-BE49-F238E27FC236}">
                  <a16:creationId xmlns:a16="http://schemas.microsoft.com/office/drawing/2014/main" id="{E0E094F5-72E6-82F6-BA48-77884E675664}"/>
                </a:ext>
              </a:extLst>
            </p:cNvPr>
            <p:cNvSpPr/>
            <p:nvPr/>
          </p:nvSpPr>
          <p:spPr>
            <a:xfrm>
              <a:off x="4412448" y="5374716"/>
              <a:ext cx="354830" cy="415568"/>
            </a:xfrm>
            <a:custGeom>
              <a:avLst/>
              <a:gdLst>
                <a:gd name="connsiteX0" fmla="*/ 356637 w 1510234"/>
                <a:gd name="connsiteY0" fmla="*/ 356608 h 1768750"/>
                <a:gd name="connsiteX1" fmla="*/ 356637 w 1510234"/>
                <a:gd name="connsiteY1" fmla="*/ 1025486 h 1768750"/>
                <a:gd name="connsiteX2" fmla="*/ 819210 w 1510234"/>
                <a:gd name="connsiteY2" fmla="*/ 1025486 h 1768750"/>
                <a:gd name="connsiteX3" fmla="*/ 920673 w 1510234"/>
                <a:gd name="connsiteY3" fmla="*/ 1009897 h 1768750"/>
                <a:gd name="connsiteX4" fmla="*/ 1011993 w 1510234"/>
                <a:gd name="connsiteY4" fmla="*/ 964269 h 1768750"/>
                <a:gd name="connsiteX5" fmla="*/ 1116091 w 1510234"/>
                <a:gd name="connsiteY5" fmla="*/ 844842 h 1768750"/>
                <a:gd name="connsiteX6" fmla="*/ 1153650 w 1510234"/>
                <a:gd name="connsiteY6" fmla="*/ 691047 h 1768750"/>
                <a:gd name="connsiteX7" fmla="*/ 1055586 w 1510234"/>
                <a:gd name="connsiteY7" fmla="*/ 454677 h 1768750"/>
                <a:gd name="connsiteX8" fmla="*/ 819210 w 1510234"/>
                <a:gd name="connsiteY8" fmla="*/ 356608 h 1768750"/>
                <a:gd name="connsiteX9" fmla="*/ 1841 w 1510234"/>
                <a:gd name="connsiteY9" fmla="*/ 0 h 1768750"/>
                <a:gd name="connsiteX10" fmla="*/ 819180 w 1510234"/>
                <a:gd name="connsiteY10" fmla="*/ 0 h 1768750"/>
                <a:gd name="connsiteX11" fmla="*/ 1167694 w 1510234"/>
                <a:gd name="connsiteY11" fmla="*/ 94484 h 1768750"/>
                <a:gd name="connsiteX12" fmla="*/ 1415744 w 1510234"/>
                <a:gd name="connsiteY12" fmla="*/ 342534 h 1768750"/>
                <a:gd name="connsiteX13" fmla="*/ 1510228 w 1510234"/>
                <a:gd name="connsiteY13" fmla="*/ 691047 h 1768750"/>
                <a:gd name="connsiteX14" fmla="*/ 1428304 w 1510234"/>
                <a:gd name="connsiteY14" fmla="*/ 1017847 h 1768750"/>
                <a:gd name="connsiteX15" fmla="*/ 1201286 w 1510234"/>
                <a:gd name="connsiteY15" fmla="*/ 1266730 h 1768750"/>
                <a:gd name="connsiteX16" fmla="*/ 1509963 w 1510234"/>
                <a:gd name="connsiteY16" fmla="*/ 1765951 h 1768750"/>
                <a:gd name="connsiteX17" fmla="*/ 1510007 w 1510234"/>
                <a:gd name="connsiteY17" fmla="*/ 1767807 h 1768750"/>
                <a:gd name="connsiteX18" fmla="*/ 1508401 w 1510234"/>
                <a:gd name="connsiteY18" fmla="*/ 1768750 h 1768750"/>
                <a:gd name="connsiteX19" fmla="*/ 1093611 w 1510234"/>
                <a:gd name="connsiteY19" fmla="*/ 1768750 h 1768750"/>
                <a:gd name="connsiteX20" fmla="*/ 1092050 w 1510234"/>
                <a:gd name="connsiteY20" fmla="*/ 1767881 h 1768750"/>
                <a:gd name="connsiteX21" fmla="*/ 852956 w 1510234"/>
                <a:gd name="connsiteY21" fmla="*/ 1381240 h 1768750"/>
                <a:gd name="connsiteX22" fmla="*/ 819210 w 1510234"/>
                <a:gd name="connsiteY22" fmla="*/ 1382094 h 1768750"/>
                <a:gd name="connsiteX23" fmla="*/ 356637 w 1510234"/>
                <a:gd name="connsiteY23" fmla="*/ 1382094 h 1768750"/>
                <a:gd name="connsiteX24" fmla="*/ 356637 w 1510234"/>
                <a:gd name="connsiteY24" fmla="*/ 1766909 h 1768750"/>
                <a:gd name="connsiteX25" fmla="*/ 354796 w 1510234"/>
                <a:gd name="connsiteY25" fmla="*/ 1768750 h 1768750"/>
                <a:gd name="connsiteX26" fmla="*/ 1870 w 1510234"/>
                <a:gd name="connsiteY26" fmla="*/ 1768750 h 1768750"/>
                <a:gd name="connsiteX27" fmla="*/ 0 w 1510234"/>
                <a:gd name="connsiteY27" fmla="*/ 1766909 h 1768750"/>
                <a:gd name="connsiteX28" fmla="*/ 0 w 1510234"/>
                <a:gd name="connsiteY28" fmla="*/ 1841 h 1768750"/>
                <a:gd name="connsiteX29" fmla="*/ 1841 w 1510234"/>
                <a:gd name="connsiteY29" fmla="*/ 0 h 17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10234" h="1768750">
                  <a:moveTo>
                    <a:pt x="356637" y="356608"/>
                  </a:moveTo>
                  <a:lnTo>
                    <a:pt x="356637" y="1025486"/>
                  </a:lnTo>
                  <a:lnTo>
                    <a:pt x="819210" y="1025486"/>
                  </a:lnTo>
                  <a:cubicBezTo>
                    <a:pt x="854270" y="1025439"/>
                    <a:pt x="888091" y="1020242"/>
                    <a:pt x="920673" y="1009897"/>
                  </a:cubicBezTo>
                  <a:cubicBezTo>
                    <a:pt x="953254" y="999551"/>
                    <a:pt x="983695" y="984342"/>
                    <a:pt x="1011993" y="964269"/>
                  </a:cubicBezTo>
                  <a:cubicBezTo>
                    <a:pt x="1056710" y="932262"/>
                    <a:pt x="1091409" y="892454"/>
                    <a:pt x="1116091" y="844842"/>
                  </a:cubicBezTo>
                  <a:cubicBezTo>
                    <a:pt x="1140772" y="797231"/>
                    <a:pt x="1153292" y="745966"/>
                    <a:pt x="1153650" y="691047"/>
                  </a:cubicBezTo>
                  <a:cubicBezTo>
                    <a:pt x="1151240" y="596436"/>
                    <a:pt x="1118553" y="517646"/>
                    <a:pt x="1055586" y="454677"/>
                  </a:cubicBezTo>
                  <a:cubicBezTo>
                    <a:pt x="992619" y="391707"/>
                    <a:pt x="913828" y="359017"/>
                    <a:pt x="819210" y="356608"/>
                  </a:cubicBezTo>
                  <a:close/>
                  <a:moveTo>
                    <a:pt x="1841" y="0"/>
                  </a:moveTo>
                  <a:lnTo>
                    <a:pt x="819180" y="0"/>
                  </a:lnTo>
                  <a:cubicBezTo>
                    <a:pt x="947671" y="1475"/>
                    <a:pt x="1063842" y="32970"/>
                    <a:pt x="1167694" y="94484"/>
                  </a:cubicBezTo>
                  <a:cubicBezTo>
                    <a:pt x="1271547" y="155998"/>
                    <a:pt x="1354230" y="238681"/>
                    <a:pt x="1415744" y="342534"/>
                  </a:cubicBezTo>
                  <a:cubicBezTo>
                    <a:pt x="1477258" y="446386"/>
                    <a:pt x="1508753" y="562557"/>
                    <a:pt x="1510228" y="691047"/>
                  </a:cubicBezTo>
                  <a:cubicBezTo>
                    <a:pt x="1509446" y="808630"/>
                    <a:pt x="1482139" y="917563"/>
                    <a:pt x="1428304" y="1017847"/>
                  </a:cubicBezTo>
                  <a:cubicBezTo>
                    <a:pt x="1374470" y="1118131"/>
                    <a:pt x="1298797" y="1201092"/>
                    <a:pt x="1201286" y="1266730"/>
                  </a:cubicBezTo>
                  <a:lnTo>
                    <a:pt x="1509963" y="1765951"/>
                  </a:lnTo>
                  <a:cubicBezTo>
                    <a:pt x="1510309" y="1766555"/>
                    <a:pt x="1510324" y="1767174"/>
                    <a:pt x="1510007" y="1767807"/>
                  </a:cubicBezTo>
                  <a:cubicBezTo>
                    <a:pt x="1509641" y="1768409"/>
                    <a:pt x="1509106" y="1768723"/>
                    <a:pt x="1508401" y="1768750"/>
                  </a:cubicBezTo>
                  <a:lnTo>
                    <a:pt x="1093611" y="1768750"/>
                  </a:lnTo>
                  <a:cubicBezTo>
                    <a:pt x="1092936" y="1768733"/>
                    <a:pt x="1092416" y="1768443"/>
                    <a:pt x="1092050" y="1767881"/>
                  </a:cubicBezTo>
                  <a:lnTo>
                    <a:pt x="852956" y="1381240"/>
                  </a:lnTo>
                  <a:cubicBezTo>
                    <a:pt x="841796" y="1381797"/>
                    <a:pt x="830547" y="1382081"/>
                    <a:pt x="819210" y="1382094"/>
                  </a:cubicBezTo>
                  <a:lnTo>
                    <a:pt x="356637" y="1382094"/>
                  </a:lnTo>
                  <a:lnTo>
                    <a:pt x="356637" y="1766909"/>
                  </a:lnTo>
                  <a:cubicBezTo>
                    <a:pt x="356531" y="1768031"/>
                    <a:pt x="355917" y="1768644"/>
                    <a:pt x="354796" y="1768750"/>
                  </a:cubicBezTo>
                  <a:lnTo>
                    <a:pt x="1870" y="1768750"/>
                  </a:lnTo>
                  <a:cubicBezTo>
                    <a:pt x="754" y="1768645"/>
                    <a:pt x="130" y="1768031"/>
                    <a:pt x="0" y="1766909"/>
                  </a:cubicBezTo>
                  <a:lnTo>
                    <a:pt x="0" y="1841"/>
                  </a:lnTo>
                  <a:cubicBezTo>
                    <a:pt x="105" y="719"/>
                    <a:pt x="719" y="106"/>
                    <a:pt x="184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9" name="E">
              <a:extLst>
                <a:ext uri="{FF2B5EF4-FFF2-40B4-BE49-F238E27FC236}">
                  <a16:creationId xmlns:a16="http://schemas.microsoft.com/office/drawing/2014/main" id="{DAC9F7AD-B94A-D40A-CE80-3C9CD0BEF954}"/>
                </a:ext>
              </a:extLst>
            </p:cNvPr>
            <p:cNvSpPr/>
            <p:nvPr/>
          </p:nvSpPr>
          <p:spPr>
            <a:xfrm>
              <a:off x="4592332" y="5375949"/>
              <a:ext cx="534492" cy="418035"/>
            </a:xfrm>
            <a:custGeom>
              <a:avLst/>
              <a:gdLst>
                <a:gd name="connsiteX0" fmla="*/ 0 w 1676150"/>
                <a:gd name="connsiteY0" fmla="*/ 0 h 1310947"/>
                <a:gd name="connsiteX1" fmla="*/ 554987 w 1676150"/>
                <a:gd name="connsiteY1" fmla="*/ 0 h 1310947"/>
                <a:gd name="connsiteX2" fmla="*/ 555916 w 1676150"/>
                <a:gd name="connsiteY2" fmla="*/ 0 h 1310947"/>
                <a:gd name="connsiteX3" fmla="*/ 558134 w 1676150"/>
                <a:gd name="connsiteY3" fmla="*/ 0 h 1310947"/>
                <a:gd name="connsiteX4" fmla="*/ 891610 w 1676150"/>
                <a:gd name="connsiteY4" fmla="*/ 0 h 1310947"/>
                <a:gd name="connsiteX5" fmla="*/ 1674786 w 1676150"/>
                <a:gd name="connsiteY5" fmla="*/ 0 h 1310947"/>
                <a:gd name="connsiteX6" fmla="*/ 1676150 w 1676150"/>
                <a:gd name="connsiteY6" fmla="*/ 1365 h 1310947"/>
                <a:gd name="connsiteX7" fmla="*/ 1676150 w 1676150"/>
                <a:gd name="connsiteY7" fmla="*/ 263008 h 1310947"/>
                <a:gd name="connsiteX8" fmla="*/ 1674786 w 1676150"/>
                <a:gd name="connsiteY8" fmla="*/ 264374 h 1310947"/>
                <a:gd name="connsiteX9" fmla="*/ 891610 w 1676150"/>
                <a:gd name="connsiteY9" fmla="*/ 264374 h 1310947"/>
                <a:gd name="connsiteX10" fmla="*/ 891610 w 1676150"/>
                <a:gd name="connsiteY10" fmla="*/ 523288 h 1310947"/>
                <a:gd name="connsiteX11" fmla="*/ 1413240 w 1676150"/>
                <a:gd name="connsiteY11" fmla="*/ 523288 h 1310947"/>
                <a:gd name="connsiteX12" fmla="*/ 1414605 w 1676150"/>
                <a:gd name="connsiteY12" fmla="*/ 524652 h 1310947"/>
                <a:gd name="connsiteX13" fmla="*/ 1414605 w 1676150"/>
                <a:gd name="connsiteY13" fmla="*/ 786295 h 1310947"/>
                <a:gd name="connsiteX14" fmla="*/ 1413240 w 1676150"/>
                <a:gd name="connsiteY14" fmla="*/ 787660 h 1310947"/>
                <a:gd name="connsiteX15" fmla="*/ 891610 w 1676150"/>
                <a:gd name="connsiteY15" fmla="*/ 787660 h 1310947"/>
                <a:gd name="connsiteX16" fmla="*/ 891610 w 1676150"/>
                <a:gd name="connsiteY16" fmla="*/ 1046574 h 1310947"/>
                <a:gd name="connsiteX17" fmla="*/ 1674786 w 1676150"/>
                <a:gd name="connsiteY17" fmla="*/ 1046574 h 1310947"/>
                <a:gd name="connsiteX18" fmla="*/ 1676150 w 1676150"/>
                <a:gd name="connsiteY18" fmla="*/ 1047939 h 1310947"/>
                <a:gd name="connsiteX19" fmla="*/ 1676150 w 1676150"/>
                <a:gd name="connsiteY19" fmla="*/ 1309583 h 1310947"/>
                <a:gd name="connsiteX20" fmla="*/ 1674786 w 1676150"/>
                <a:gd name="connsiteY20" fmla="*/ 1310947 h 1310947"/>
                <a:gd name="connsiteX21" fmla="*/ 891610 w 1676150"/>
                <a:gd name="connsiteY21" fmla="*/ 1310947 h 1310947"/>
                <a:gd name="connsiteX22" fmla="*/ 558134 w 1676150"/>
                <a:gd name="connsiteY22" fmla="*/ 1310947 h 1310947"/>
                <a:gd name="connsiteX23" fmla="*/ 555916 w 1676150"/>
                <a:gd name="connsiteY23" fmla="*/ 1310947 h 1310947"/>
                <a:gd name="connsiteX24" fmla="*/ 555065 w 1676150"/>
                <a:gd name="connsiteY24" fmla="*/ 1310947 h 1310947"/>
                <a:gd name="connsiteX25" fmla="*/ 554987 w 1676150"/>
                <a:gd name="connsiteY25" fmla="*/ 1310947 h 1310947"/>
                <a:gd name="connsiteX26" fmla="*/ 554987 w 1676150"/>
                <a:gd name="connsiteY26" fmla="*/ 1307991 h 1310947"/>
                <a:gd name="connsiteX27" fmla="*/ 326933 w 1676150"/>
                <a:gd name="connsiteY27" fmla="*/ 939162 h 1310947"/>
                <a:gd name="connsiteX28" fmla="*/ 495193 w 1676150"/>
                <a:gd name="connsiteY28" fmla="*/ 754697 h 1310947"/>
                <a:gd name="connsiteX29" fmla="*/ 540298 w 1676150"/>
                <a:gd name="connsiteY29" fmla="*/ 638398 h 1310947"/>
                <a:gd name="connsiteX30" fmla="*/ 554987 w 1676150"/>
                <a:gd name="connsiteY30" fmla="*/ 519946 h 1310947"/>
                <a:gd name="connsiteX31" fmla="*/ 554987 w 1676150"/>
                <a:gd name="connsiteY31" fmla="*/ 505614 h 1310947"/>
                <a:gd name="connsiteX32" fmla="*/ 537585 w 1676150"/>
                <a:gd name="connsiteY32" fmla="*/ 376481 h 1310947"/>
                <a:gd name="connsiteX33" fmla="*/ 485884 w 1676150"/>
                <a:gd name="connsiteY33" fmla="*/ 254174 h 1310947"/>
                <a:gd name="connsiteX34" fmla="*/ 302036 w 1676150"/>
                <a:gd name="connsiteY34" fmla="*/ 70327 h 1310947"/>
                <a:gd name="connsiteX35" fmla="*/ 43727 w 1676150"/>
                <a:gd name="connsiteY35" fmla="*/ 298 h 1310947"/>
                <a:gd name="connsiteX36" fmla="*/ 230 w 1676150"/>
                <a:gd name="connsiteY36" fmla="*/ 298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76150" h="1310947">
                  <a:moveTo>
                    <a:pt x="0" y="0"/>
                  </a:moveTo>
                  <a:lnTo>
                    <a:pt x="554987" y="0"/>
                  </a:lnTo>
                  <a:lnTo>
                    <a:pt x="555916" y="0"/>
                  </a:lnTo>
                  <a:lnTo>
                    <a:pt x="558134" y="0"/>
                  </a:lnTo>
                  <a:lnTo>
                    <a:pt x="891610" y="0"/>
                  </a:lnTo>
                  <a:lnTo>
                    <a:pt x="1674786" y="0"/>
                  </a:lnTo>
                  <a:cubicBezTo>
                    <a:pt x="1675617" y="79"/>
                    <a:pt x="1676072" y="534"/>
                    <a:pt x="1676150" y="1365"/>
                  </a:cubicBezTo>
                  <a:lnTo>
                    <a:pt x="1676150" y="263008"/>
                  </a:lnTo>
                  <a:cubicBezTo>
                    <a:pt x="1676072" y="263840"/>
                    <a:pt x="1675617" y="264295"/>
                    <a:pt x="1674786" y="264374"/>
                  </a:cubicBezTo>
                  <a:lnTo>
                    <a:pt x="891610" y="264374"/>
                  </a:lnTo>
                  <a:lnTo>
                    <a:pt x="891610" y="523288"/>
                  </a:lnTo>
                  <a:lnTo>
                    <a:pt x="1413240" y="523288"/>
                  </a:lnTo>
                  <a:cubicBezTo>
                    <a:pt x="1414072" y="523366"/>
                    <a:pt x="1414527" y="523821"/>
                    <a:pt x="1414605" y="524652"/>
                  </a:cubicBezTo>
                  <a:lnTo>
                    <a:pt x="1414605" y="786295"/>
                  </a:lnTo>
                  <a:cubicBezTo>
                    <a:pt x="1414527" y="787127"/>
                    <a:pt x="1414072" y="787582"/>
                    <a:pt x="1413240" y="787660"/>
                  </a:cubicBezTo>
                  <a:lnTo>
                    <a:pt x="891610" y="787660"/>
                  </a:lnTo>
                  <a:lnTo>
                    <a:pt x="891610" y="1046574"/>
                  </a:lnTo>
                  <a:lnTo>
                    <a:pt x="1674786" y="1046574"/>
                  </a:lnTo>
                  <a:cubicBezTo>
                    <a:pt x="1675617" y="1046653"/>
                    <a:pt x="1676072" y="1047107"/>
                    <a:pt x="1676150" y="1047939"/>
                  </a:cubicBezTo>
                  <a:lnTo>
                    <a:pt x="1676150" y="1309583"/>
                  </a:lnTo>
                  <a:cubicBezTo>
                    <a:pt x="1676072" y="1310414"/>
                    <a:pt x="1675617" y="1310869"/>
                    <a:pt x="1674786" y="1310947"/>
                  </a:cubicBezTo>
                  <a:lnTo>
                    <a:pt x="891610" y="1310947"/>
                  </a:lnTo>
                  <a:lnTo>
                    <a:pt x="558134" y="1310947"/>
                  </a:lnTo>
                  <a:lnTo>
                    <a:pt x="555916" y="1310947"/>
                  </a:lnTo>
                  <a:lnTo>
                    <a:pt x="555065" y="1310947"/>
                  </a:lnTo>
                  <a:lnTo>
                    <a:pt x="554987" y="1310947"/>
                  </a:lnTo>
                  <a:lnTo>
                    <a:pt x="554987" y="1307991"/>
                  </a:lnTo>
                  <a:lnTo>
                    <a:pt x="326933" y="939162"/>
                  </a:lnTo>
                  <a:cubicBezTo>
                    <a:pt x="399206" y="890513"/>
                    <a:pt x="455292" y="829024"/>
                    <a:pt x="495193" y="754697"/>
                  </a:cubicBezTo>
                  <a:cubicBezTo>
                    <a:pt x="515143" y="717533"/>
                    <a:pt x="530178" y="678767"/>
                    <a:pt x="540298" y="638398"/>
                  </a:cubicBezTo>
                  <a:lnTo>
                    <a:pt x="554987" y="519946"/>
                  </a:lnTo>
                  <a:lnTo>
                    <a:pt x="554987" y="505614"/>
                  </a:lnTo>
                  <a:lnTo>
                    <a:pt x="537585" y="376481"/>
                  </a:lnTo>
                  <a:cubicBezTo>
                    <a:pt x="525914" y="333429"/>
                    <a:pt x="508680" y="292661"/>
                    <a:pt x="485884" y="254174"/>
                  </a:cubicBezTo>
                  <a:cubicBezTo>
                    <a:pt x="440291" y="177202"/>
                    <a:pt x="379009" y="115919"/>
                    <a:pt x="302036" y="70327"/>
                  </a:cubicBezTo>
                  <a:cubicBezTo>
                    <a:pt x="225064" y="24735"/>
                    <a:pt x="138961" y="1391"/>
                    <a:pt x="43727" y="298"/>
                  </a:cubicBezTo>
                  <a:lnTo>
                    <a:pt x="230" y="29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C start">
              <a:extLst>
                <a:ext uri="{FF2B5EF4-FFF2-40B4-BE49-F238E27FC236}">
                  <a16:creationId xmlns:a16="http://schemas.microsoft.com/office/drawing/2014/main" id="{4C0A64C5-5278-422B-D9FA-9DB60EB831E1}"/>
                </a:ext>
              </a:extLst>
            </p:cNvPr>
            <p:cNvSpPr/>
            <p:nvPr/>
          </p:nvSpPr>
          <p:spPr>
            <a:xfrm>
              <a:off x="3717626" y="5457068"/>
              <a:ext cx="252288" cy="25659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logo 2">
              <a:extLst>
                <a:ext uri="{FF2B5EF4-FFF2-40B4-BE49-F238E27FC236}">
                  <a16:creationId xmlns:a16="http://schemas.microsoft.com/office/drawing/2014/main" id="{159B0AB7-4115-AC2A-0C08-AB800CA12FB3}"/>
                </a:ext>
              </a:extLst>
            </p:cNvPr>
            <p:cNvSpPr/>
            <p:nvPr/>
          </p:nvSpPr>
          <p:spPr>
            <a:xfrm rot="2700000">
              <a:off x="2660538" y="5293382"/>
              <a:ext cx="577337" cy="583169"/>
            </a:xfrm>
            <a:custGeom>
              <a:avLst/>
              <a:gdLst>
                <a:gd name="connsiteX0" fmla="*/ 1178734 w 2659990"/>
                <a:gd name="connsiteY0" fmla="*/ 2210155 h 2677440"/>
                <a:gd name="connsiteX1" fmla="*/ 1178736 w 2659990"/>
                <a:gd name="connsiteY1" fmla="*/ 2444090 h 2677440"/>
                <a:gd name="connsiteX2" fmla="*/ 1950560 w 2659990"/>
                <a:gd name="connsiteY2" fmla="*/ 2444090 h 2677440"/>
                <a:gd name="connsiteX3" fmla="*/ 1950557 w 2659990"/>
                <a:gd name="connsiteY3" fmla="*/ 2210155 h 2677440"/>
                <a:gd name="connsiteX4" fmla="*/ 525620 w 2659990"/>
                <a:gd name="connsiteY4" fmla="*/ 971628 h 2677440"/>
                <a:gd name="connsiteX5" fmla="*/ 2659990 w 2659990"/>
                <a:gd name="connsiteY5" fmla="*/ 971629 h 2677440"/>
                <a:gd name="connsiteX6" fmla="*/ 2659990 w 2659990"/>
                <a:gd name="connsiteY6" fmla="*/ 2210155 h 2677440"/>
                <a:gd name="connsiteX7" fmla="*/ 2183911 w 2659990"/>
                <a:gd name="connsiteY7" fmla="*/ 2210155 h 2677440"/>
                <a:gd name="connsiteX8" fmla="*/ 2183910 w 2659990"/>
                <a:gd name="connsiteY8" fmla="*/ 2677440 h 2677440"/>
                <a:gd name="connsiteX9" fmla="*/ 945386 w 2659990"/>
                <a:gd name="connsiteY9" fmla="*/ 2677440 h 2677440"/>
                <a:gd name="connsiteX10" fmla="*/ 945384 w 2659990"/>
                <a:gd name="connsiteY10" fmla="*/ 2183072 h 2677440"/>
                <a:gd name="connsiteX11" fmla="*/ 946924 w 2659990"/>
                <a:gd name="connsiteY11" fmla="*/ 2183073 h 2677440"/>
                <a:gd name="connsiteX12" fmla="*/ 946925 w 2659990"/>
                <a:gd name="connsiteY12" fmla="*/ 1976805 h 2677440"/>
                <a:gd name="connsiteX13" fmla="*/ 2426636 w 2659990"/>
                <a:gd name="connsiteY13" fmla="*/ 1976805 h 2677440"/>
                <a:gd name="connsiteX14" fmla="*/ 2426640 w 2659990"/>
                <a:gd name="connsiteY14" fmla="*/ 1204979 h 2677440"/>
                <a:gd name="connsiteX15" fmla="*/ 525620 w 2659990"/>
                <a:gd name="connsiteY15" fmla="*/ 1204979 h 2677440"/>
                <a:gd name="connsiteX16" fmla="*/ 708619 w 2659990"/>
                <a:gd name="connsiteY16" fmla="*/ 233350 h 2677440"/>
                <a:gd name="connsiteX17" fmla="*/ 708619 w 2659990"/>
                <a:gd name="connsiteY17" fmla="*/ 482005 h 2677440"/>
                <a:gd name="connsiteX18" fmla="*/ 717517 w 2659990"/>
                <a:gd name="connsiteY18" fmla="*/ 482004 h 2677440"/>
                <a:gd name="connsiteX19" fmla="*/ 717517 w 2659990"/>
                <a:gd name="connsiteY19" fmla="*/ 482256 h 2677440"/>
                <a:gd name="connsiteX20" fmla="*/ 1480445 w 2659990"/>
                <a:gd name="connsiteY20" fmla="*/ 482256 h 2677440"/>
                <a:gd name="connsiteX21" fmla="*/ 1480445 w 2659990"/>
                <a:gd name="connsiteY21" fmla="*/ 233350 h 2677440"/>
                <a:gd name="connsiteX22" fmla="*/ 475269 w 2659990"/>
                <a:gd name="connsiteY22" fmla="*/ 0 h 2677440"/>
                <a:gd name="connsiteX23" fmla="*/ 1713795 w 2659990"/>
                <a:gd name="connsiteY23" fmla="*/ 0 h 2677440"/>
                <a:gd name="connsiteX24" fmla="*/ 1713795 w 2659990"/>
                <a:gd name="connsiteY24" fmla="*/ 482709 h 2677440"/>
                <a:gd name="connsiteX25" fmla="*/ 1713385 w 2659990"/>
                <a:gd name="connsiteY25" fmla="*/ 482708 h 2677440"/>
                <a:gd name="connsiteX26" fmla="*/ 1713384 w 2659990"/>
                <a:gd name="connsiteY26" fmla="*/ 492449 h 2677440"/>
                <a:gd name="connsiteX27" fmla="*/ 1713066 w 2659990"/>
                <a:gd name="connsiteY27" fmla="*/ 492449 h 2677440"/>
                <a:gd name="connsiteX28" fmla="*/ 1713067 w 2659990"/>
                <a:gd name="connsiteY28" fmla="*/ 715605 h 2677440"/>
                <a:gd name="connsiteX29" fmla="*/ 233350 w 2659990"/>
                <a:gd name="connsiteY29" fmla="*/ 715606 h 2677440"/>
                <a:gd name="connsiteX30" fmla="*/ 233351 w 2659990"/>
                <a:gd name="connsiteY30" fmla="*/ 1487432 h 2677440"/>
                <a:gd name="connsiteX31" fmla="*/ 2134370 w 2659990"/>
                <a:gd name="connsiteY31" fmla="*/ 1487432 h 2677440"/>
                <a:gd name="connsiteX32" fmla="*/ 2134370 w 2659990"/>
                <a:gd name="connsiteY32" fmla="*/ 1720781 h 2677440"/>
                <a:gd name="connsiteX33" fmla="*/ 0 w 2659990"/>
                <a:gd name="connsiteY33" fmla="*/ 1720782 h 2677440"/>
                <a:gd name="connsiteX34" fmla="*/ 0 w 2659990"/>
                <a:gd name="connsiteY34" fmla="*/ 482256 h 2677440"/>
                <a:gd name="connsiteX35" fmla="*/ 475269 w 2659990"/>
                <a:gd name="connsiteY35" fmla="*/ 482256 h 26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59990" h="2677440">
                  <a:moveTo>
                    <a:pt x="1178734" y="2210155"/>
                  </a:moveTo>
                  <a:lnTo>
                    <a:pt x="1178736" y="2444090"/>
                  </a:lnTo>
                  <a:lnTo>
                    <a:pt x="1950560" y="2444090"/>
                  </a:lnTo>
                  <a:lnTo>
                    <a:pt x="1950557" y="2210155"/>
                  </a:lnTo>
                  <a:close/>
                  <a:moveTo>
                    <a:pt x="525620" y="971628"/>
                  </a:moveTo>
                  <a:lnTo>
                    <a:pt x="2659990" y="971629"/>
                  </a:lnTo>
                  <a:lnTo>
                    <a:pt x="2659990" y="2210155"/>
                  </a:lnTo>
                  <a:lnTo>
                    <a:pt x="2183911" y="2210155"/>
                  </a:lnTo>
                  <a:lnTo>
                    <a:pt x="2183910" y="2677440"/>
                  </a:lnTo>
                  <a:lnTo>
                    <a:pt x="945386" y="2677440"/>
                  </a:lnTo>
                  <a:lnTo>
                    <a:pt x="945384" y="2183072"/>
                  </a:lnTo>
                  <a:lnTo>
                    <a:pt x="946924" y="2183073"/>
                  </a:lnTo>
                  <a:lnTo>
                    <a:pt x="946925" y="1976805"/>
                  </a:lnTo>
                  <a:lnTo>
                    <a:pt x="2426636" y="1976805"/>
                  </a:lnTo>
                  <a:lnTo>
                    <a:pt x="2426640" y="1204979"/>
                  </a:lnTo>
                  <a:lnTo>
                    <a:pt x="525620" y="1204979"/>
                  </a:lnTo>
                  <a:close/>
                  <a:moveTo>
                    <a:pt x="708619" y="233350"/>
                  </a:moveTo>
                  <a:lnTo>
                    <a:pt x="708619" y="482005"/>
                  </a:lnTo>
                  <a:lnTo>
                    <a:pt x="717517" y="482004"/>
                  </a:lnTo>
                  <a:lnTo>
                    <a:pt x="717517" y="482256"/>
                  </a:lnTo>
                  <a:lnTo>
                    <a:pt x="1480445" y="482256"/>
                  </a:lnTo>
                  <a:lnTo>
                    <a:pt x="1480445" y="233350"/>
                  </a:lnTo>
                  <a:close/>
                  <a:moveTo>
                    <a:pt x="475269" y="0"/>
                  </a:moveTo>
                  <a:lnTo>
                    <a:pt x="1713795" y="0"/>
                  </a:lnTo>
                  <a:lnTo>
                    <a:pt x="1713795" y="482709"/>
                  </a:lnTo>
                  <a:lnTo>
                    <a:pt x="1713385" y="482708"/>
                  </a:lnTo>
                  <a:lnTo>
                    <a:pt x="1713384" y="492449"/>
                  </a:lnTo>
                  <a:lnTo>
                    <a:pt x="1713066" y="492449"/>
                  </a:lnTo>
                  <a:lnTo>
                    <a:pt x="1713067" y="715605"/>
                  </a:lnTo>
                  <a:lnTo>
                    <a:pt x="233350" y="715606"/>
                  </a:lnTo>
                  <a:lnTo>
                    <a:pt x="233351" y="1487432"/>
                  </a:lnTo>
                  <a:lnTo>
                    <a:pt x="2134370" y="1487432"/>
                  </a:lnTo>
                  <a:lnTo>
                    <a:pt x="2134370" y="1720781"/>
                  </a:lnTo>
                  <a:lnTo>
                    <a:pt x="0" y="1720782"/>
                  </a:lnTo>
                  <a:lnTo>
                    <a:pt x="0" y="482256"/>
                  </a:lnTo>
                  <a:lnTo>
                    <a:pt x="475269" y="48225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5CFFBE"/>
                </a:gs>
                <a:gs pos="3000">
                  <a:srgbClr val="E6FF97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C4140B0-2845-24A4-F2D1-D453CE4972FA}"/>
              </a:ext>
            </a:extLst>
          </p:cNvPr>
          <p:cNvSpPr txBox="1"/>
          <p:nvPr/>
        </p:nvSpPr>
        <p:spPr>
          <a:xfrm>
            <a:off x="4469016" y="367027"/>
            <a:ext cx="3253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262626"/>
                </a:solidFill>
                <a:latin typeface="Blackpaper" pitchFamily="50" charset="0"/>
              </a:rPr>
              <a:t>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B12A-E7E2-4ACB-5A40-E519508B29A3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2471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9" grpId="0" animBg="1"/>
      <p:bldP spid="51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84513" y="2644170"/>
            <a:ext cx="78229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6. Future plans</a:t>
            </a:r>
          </a:p>
        </p:txBody>
      </p:sp>
    </p:spTree>
    <p:extLst>
      <p:ext uri="{BB962C8B-B14F-4D97-AF65-F5344CB8AC3E}">
        <p14:creationId xmlns:p14="http://schemas.microsoft.com/office/powerpoint/2010/main" val="143973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6. Future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252818" y="1302837"/>
            <a:ext cx="368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administrator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564284"/>
              </p:ext>
            </p:extLst>
          </p:nvPr>
        </p:nvGraphicFramePr>
        <p:xfrm>
          <a:off x="1474430" y="25112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5358859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1" grpId="0">
        <p:bldAsOne/>
      </p:bldGraphic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55096" y="2644170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40000" y="3429000"/>
            <a:ext cx="711200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/>
              <a:t>Score is an open source project that aims to make it easier to choose a high school for </a:t>
            </a:r>
            <a:r>
              <a:rPr lang="en-US" b="1">
                <a:solidFill>
                  <a:srgbClr val="2F5597"/>
                </a:solidFill>
              </a:rPr>
              <a:t>parents</a:t>
            </a:r>
            <a:r>
              <a:rPr lang="en-US"/>
              <a:t>, </a:t>
            </a:r>
            <a:r>
              <a:rPr lang="en-US" b="1">
                <a:solidFill>
                  <a:srgbClr val="2F5597"/>
                </a:solidFill>
              </a:rPr>
              <a:t>teachers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students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4E1DF-12D4-DFEF-C4A8-4BF09FF5D3D1}"/>
              </a:ext>
            </a:extLst>
          </p:cNvPr>
          <p:cNvSpPr txBox="1"/>
          <p:nvPr/>
        </p:nvSpPr>
        <p:spPr>
          <a:xfrm>
            <a:off x="-4141194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16" name="mockup">
            <a:extLst>
              <a:ext uri="{FF2B5EF4-FFF2-40B4-BE49-F238E27FC236}">
                <a16:creationId xmlns:a16="http://schemas.microsoft.com/office/drawing/2014/main" id="{DD909D1F-533C-72B5-A2DB-D0EA3534FACD}"/>
              </a:ext>
            </a:extLst>
          </p:cNvPr>
          <p:cNvGrpSpPr/>
          <p:nvPr/>
        </p:nvGrpSpPr>
        <p:grpSpPr>
          <a:xfrm>
            <a:off x="12403906" y="2725045"/>
            <a:ext cx="3552816" cy="2844279"/>
            <a:chOff x="7371058" y="2463111"/>
            <a:chExt cx="3552816" cy="2844279"/>
          </a:xfrm>
        </p:grpSpPr>
        <p:sp>
          <p:nvSpPr>
            <p:cNvPr id="17" name="Google Shape;1046;p47">
              <a:extLst>
                <a:ext uri="{FF2B5EF4-FFF2-40B4-BE49-F238E27FC236}">
                  <a16:creationId xmlns:a16="http://schemas.microsoft.com/office/drawing/2014/main" id="{5F9AAD60-2338-CB62-1EAE-4C065B719442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7;p47">
              <a:extLst>
                <a:ext uri="{FF2B5EF4-FFF2-40B4-BE49-F238E27FC236}">
                  <a16:creationId xmlns:a16="http://schemas.microsoft.com/office/drawing/2014/main" id="{A0D694CF-3763-6E97-DE9D-BC8BE60FC3F2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48;p47">
              <a:extLst>
                <a:ext uri="{FF2B5EF4-FFF2-40B4-BE49-F238E27FC236}">
                  <a16:creationId xmlns:a16="http://schemas.microsoft.com/office/drawing/2014/main" id="{CC2F2191-BBD3-360D-AC5E-0F6F35C9286F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49;p47">
              <a:extLst>
                <a:ext uri="{FF2B5EF4-FFF2-40B4-BE49-F238E27FC236}">
                  <a16:creationId xmlns:a16="http://schemas.microsoft.com/office/drawing/2014/main" id="{AEC36476-F0BB-DC13-83C3-88BEA6E0663F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Google Shape;1050;p47">
              <a:extLst>
                <a:ext uri="{FF2B5EF4-FFF2-40B4-BE49-F238E27FC236}">
                  <a16:creationId xmlns:a16="http://schemas.microsoft.com/office/drawing/2014/main" id="{2E665CC1-5732-DE80-E829-737DA462321A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7" name="Google Shape;1051;p47">
              <a:extLst>
                <a:ext uri="{FF2B5EF4-FFF2-40B4-BE49-F238E27FC236}">
                  <a16:creationId xmlns:a16="http://schemas.microsoft.com/office/drawing/2014/main" id="{EE7D712E-B784-6CB0-BB07-D9D6BEBD307C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screen">
              <a:extLst>
                <a:ext uri="{FF2B5EF4-FFF2-40B4-BE49-F238E27FC236}">
                  <a16:creationId xmlns:a16="http://schemas.microsoft.com/office/drawing/2014/main" id="{154EE7E2-2345-3CA3-60A2-D1251961B954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29" name="website screen">
              <a:extLst>
                <a:ext uri="{FF2B5EF4-FFF2-40B4-BE49-F238E27FC236}">
                  <a16:creationId xmlns:a16="http://schemas.microsoft.com/office/drawing/2014/main" id="{0770FCA2-F0D5-CDA6-F875-7953442BE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30" name="Google Shape;1053;p47">
              <a:extLst>
                <a:ext uri="{FF2B5EF4-FFF2-40B4-BE49-F238E27FC236}">
                  <a16:creationId xmlns:a16="http://schemas.microsoft.com/office/drawing/2014/main" id="{32435087-5C0D-5BA5-42AB-E1E4223D8438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4;p47">
              <a:extLst>
                <a:ext uri="{FF2B5EF4-FFF2-40B4-BE49-F238E27FC236}">
                  <a16:creationId xmlns:a16="http://schemas.microsoft.com/office/drawing/2014/main" id="{30B19CF7-F740-FCC5-5913-6C8AF2DC2ECB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2" name="Google Shape;1055;p47">
              <a:extLst>
                <a:ext uri="{FF2B5EF4-FFF2-40B4-BE49-F238E27FC236}">
                  <a16:creationId xmlns:a16="http://schemas.microsoft.com/office/drawing/2014/main" id="{DBCBCDE2-03A4-BA3B-50E3-227101B86123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3" name="Google Shape;1056;p47">
              <a:extLst>
                <a:ext uri="{FF2B5EF4-FFF2-40B4-BE49-F238E27FC236}">
                  <a16:creationId xmlns:a16="http://schemas.microsoft.com/office/drawing/2014/main" id="{18968CBF-5E38-CAA9-C6B4-086CBBB86F2D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600701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33" name="mockup">
            <a:extLst>
              <a:ext uri="{FF2B5EF4-FFF2-40B4-BE49-F238E27FC236}">
                <a16:creationId xmlns:a16="http://schemas.microsoft.com/office/drawing/2014/main" id="{D66A8B63-462A-DE30-E386-2245EF4F9B9D}"/>
              </a:ext>
            </a:extLst>
          </p:cNvPr>
          <p:cNvGrpSpPr/>
          <p:nvPr/>
        </p:nvGrpSpPr>
        <p:grpSpPr>
          <a:xfrm>
            <a:off x="6900299" y="2725045"/>
            <a:ext cx="3552816" cy="2844279"/>
            <a:chOff x="7371058" y="2463111"/>
            <a:chExt cx="3552816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2B12CD9-5378-9207-6BDC-672DF47F57DE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F1D32E6B-122B-C471-5375-B1124FF9F318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0F4DADF2-E186-2461-CBC3-167CF628A482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0CC153ED-D82C-14DF-6C8B-AF60236F08C9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6ED52F51-EDD6-AE3E-32EC-E74DA93F39A5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C8D1AF20-094E-851A-C157-91B7542AA7D4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screen">
              <a:extLst>
                <a:ext uri="{FF2B5EF4-FFF2-40B4-BE49-F238E27FC236}">
                  <a16:creationId xmlns:a16="http://schemas.microsoft.com/office/drawing/2014/main" id="{CF5446CD-0DF1-A025-1D61-F5A9726F9772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11" name="website screen">
              <a:extLst>
                <a:ext uri="{FF2B5EF4-FFF2-40B4-BE49-F238E27FC236}">
                  <a16:creationId xmlns:a16="http://schemas.microsoft.com/office/drawing/2014/main" id="{40A0A63A-E2D1-3FBE-985E-192579D0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27" name="Google Shape;1053;p47">
              <a:extLst>
                <a:ext uri="{FF2B5EF4-FFF2-40B4-BE49-F238E27FC236}">
                  <a16:creationId xmlns:a16="http://schemas.microsoft.com/office/drawing/2014/main" id="{4A1B3A7F-3BA2-E596-A9C9-AFE64F6E2DA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4;p47">
              <a:extLst>
                <a:ext uri="{FF2B5EF4-FFF2-40B4-BE49-F238E27FC236}">
                  <a16:creationId xmlns:a16="http://schemas.microsoft.com/office/drawing/2014/main" id="{043E121B-8157-A055-6317-13934175AB0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5;p47">
              <a:extLst>
                <a:ext uri="{FF2B5EF4-FFF2-40B4-BE49-F238E27FC236}">
                  <a16:creationId xmlns:a16="http://schemas.microsoft.com/office/drawing/2014/main" id="{1304B235-9C73-9F6C-DF97-1280C1889776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6;p47">
              <a:extLst>
                <a:ext uri="{FF2B5EF4-FFF2-40B4-BE49-F238E27FC236}">
                  <a16:creationId xmlns:a16="http://schemas.microsoft.com/office/drawing/2014/main" id="{75394FA3-5AAA-CEFE-807D-03557E3B2923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5A11C-1E73-C063-554C-8A7D1083CB33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21072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048257" y="2644170"/>
            <a:ext cx="8095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675">
        <p159:morph option="byObject"/>
      </p:transition>
    </mc:Choice>
    <mc:Fallback xmlns="">
      <p:transition spd="med" advTm="367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410691" y="2623691"/>
            <a:ext cx="7370620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- The 10th grade entrance exam is an </a:t>
            </a:r>
            <a:r>
              <a:rPr lang="en-US" b="1">
                <a:solidFill>
                  <a:srgbClr val="2F5597"/>
                </a:solidFill>
              </a:rPr>
              <a:t>important milestone</a:t>
            </a:r>
          </a:p>
        </p:txBody>
      </p:sp>
      <p:pic>
        <p:nvPicPr>
          <p:cNvPr id="4" name="Graphic 3" descr="Flag1 with solid fill">
            <a:extLst>
              <a:ext uri="{FF2B5EF4-FFF2-40B4-BE49-F238E27FC236}">
                <a16:creationId xmlns:a16="http://schemas.microsoft.com/office/drawing/2014/main" id="{1491ACA5-EC55-A9D2-F5DE-27F48686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00" y="4611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415">
        <p159:morph option="byObject"/>
      </p:transition>
    </mc:Choice>
    <mc:Fallback xmlns="">
      <p:transition spd="med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1585</Words>
  <Application>Microsoft Office PowerPoint</Application>
  <PresentationFormat>Widescreen</PresentationFormat>
  <Paragraphs>304</Paragraphs>
  <Slides>44</Slides>
  <Notes>29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VNF-Futura</vt:lpstr>
      <vt:lpstr>Calibri</vt:lpstr>
      <vt:lpstr>Google Sans</vt:lpstr>
      <vt:lpstr>MuseoModerno</vt:lpstr>
      <vt:lpstr>Blackpaper</vt:lpstr>
      <vt:lpstr>Times New Roman</vt:lpstr>
      <vt:lpstr>Symbol</vt:lpstr>
      <vt:lpstr>Arial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GV-TIN Nguyễn Thị Bích Hảo</cp:lastModifiedBy>
  <cp:revision>508</cp:revision>
  <dcterms:created xsi:type="dcterms:W3CDTF">2022-07-11T04:57:32Z</dcterms:created>
  <dcterms:modified xsi:type="dcterms:W3CDTF">2022-07-14T06:30:23Z</dcterms:modified>
</cp:coreProperties>
</file>